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&amp;ehk=T77l5WfHYxIBczl0NOgE6Q&amp;r=0&amp;pid=OfficeInsert" ContentType="image/jpeg"/>
  <Default Extension="jpg&amp;ehk=Wi9X1rSmAk3N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  <p:sldMasterId id="2147483698" r:id="rId4"/>
    <p:sldMasterId id="2147483711" r:id="rId5"/>
    <p:sldMasterId id="2147483723" r:id="rId6"/>
    <p:sldMasterId id="2147483735" r:id="rId7"/>
  </p:sldMasterIdLst>
  <p:notesMasterIdLst>
    <p:notesMasterId r:id="rId44"/>
  </p:notesMasterIdLst>
  <p:handoutMasterIdLst>
    <p:handoutMasterId r:id="rId45"/>
  </p:handoutMasterIdLst>
  <p:sldIdLst>
    <p:sldId id="1150" r:id="rId8"/>
    <p:sldId id="572" r:id="rId9"/>
    <p:sldId id="769" r:id="rId10"/>
    <p:sldId id="1060" r:id="rId11"/>
    <p:sldId id="1014" r:id="rId12"/>
    <p:sldId id="627" r:id="rId13"/>
    <p:sldId id="626" r:id="rId14"/>
    <p:sldId id="628" r:id="rId15"/>
    <p:sldId id="817" r:id="rId16"/>
    <p:sldId id="276" r:id="rId17"/>
    <p:sldId id="953" r:id="rId18"/>
    <p:sldId id="967" r:id="rId19"/>
    <p:sldId id="1016" r:id="rId20"/>
    <p:sldId id="759" r:id="rId21"/>
    <p:sldId id="1017" r:id="rId22"/>
    <p:sldId id="637" r:id="rId23"/>
    <p:sldId id="1064" r:id="rId24"/>
    <p:sldId id="692" r:id="rId25"/>
    <p:sldId id="1065" r:id="rId26"/>
    <p:sldId id="693" r:id="rId27"/>
    <p:sldId id="644" r:id="rId28"/>
    <p:sldId id="1053" r:id="rId29"/>
    <p:sldId id="1019" r:id="rId30"/>
    <p:sldId id="970" r:id="rId31"/>
    <p:sldId id="695" r:id="rId32"/>
    <p:sldId id="696" r:id="rId33"/>
    <p:sldId id="697" r:id="rId34"/>
    <p:sldId id="294" r:id="rId35"/>
    <p:sldId id="652" r:id="rId36"/>
    <p:sldId id="965" r:id="rId37"/>
    <p:sldId id="655" r:id="rId38"/>
    <p:sldId id="656" r:id="rId39"/>
    <p:sldId id="657" r:id="rId40"/>
    <p:sldId id="1062" r:id="rId41"/>
    <p:sldId id="1063" r:id="rId42"/>
    <p:sldId id="1066" r:id="rId4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AEAEA"/>
    <a:srgbClr val="996600"/>
    <a:srgbClr val="CC9900"/>
    <a:srgbClr val="C0C0C0"/>
    <a:srgbClr val="DDDDDD"/>
    <a:srgbClr val="000000"/>
    <a:srgbClr val="FFFF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1BE68-B15D-48A9-A6F6-C1EE20DF9CEE}" v="80" dt="2025-06-30T19:26:53.0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4767" autoAdjust="0"/>
  </p:normalViewPr>
  <p:slideViewPr>
    <p:cSldViewPr snapToGrid="0" snapToObjects="1">
      <p:cViewPr varScale="1">
        <p:scale>
          <a:sx n="111" d="100"/>
          <a:sy n="111" d="100"/>
        </p:scale>
        <p:origin x="55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F. Kubichek" userId="7c7f7465-5878-4ee2-b9c0-e29db26f327b" providerId="ADAL" clId="{608569C1-D7B5-46FA-B7FC-6AFFE7DD3979}"/>
    <pc:docChg chg="undo custSel addSld delSld modSld sldOrd">
      <pc:chgData name="Robert F. Kubichek" userId="7c7f7465-5878-4ee2-b9c0-e29db26f327b" providerId="ADAL" clId="{608569C1-D7B5-46FA-B7FC-6AFFE7DD3979}" dt="2024-06-04T16:34:02.932" v="4012" actId="47"/>
      <pc:docMkLst>
        <pc:docMk/>
      </pc:docMkLst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611532379" sldId="256"/>
        </pc:sldMkLst>
      </pc:sldChg>
      <pc:sldChg chg="addSp modSp add mod">
        <pc:chgData name="Robert F. Kubichek" userId="7c7f7465-5878-4ee2-b9c0-e29db26f327b" providerId="ADAL" clId="{608569C1-D7B5-46FA-B7FC-6AFFE7DD3979}" dt="2024-05-30T16:55:59.248" v="3925" actId="20577"/>
        <pc:sldMkLst>
          <pc:docMk/>
          <pc:sldMk cId="4150355183" sldId="271"/>
        </pc:sldMkLst>
      </pc:sldChg>
      <pc:sldChg chg="modSp mod">
        <pc:chgData name="Robert F. Kubichek" userId="7c7f7465-5878-4ee2-b9c0-e29db26f327b" providerId="ADAL" clId="{608569C1-D7B5-46FA-B7FC-6AFFE7DD3979}" dt="2024-06-04T16:33:34.669" v="4011" actId="20577"/>
        <pc:sldMkLst>
          <pc:docMk/>
          <pc:sldMk cId="2504982697" sldId="572"/>
        </pc:sldMkLst>
      </pc:sldChg>
      <pc:sldChg chg="modSp mod">
        <pc:chgData name="Robert F. Kubichek" userId="7c7f7465-5878-4ee2-b9c0-e29db26f327b" providerId="ADAL" clId="{608569C1-D7B5-46FA-B7FC-6AFFE7DD3979}" dt="2024-02-16T16:41:34.772" v="563" actId="108"/>
        <pc:sldMkLst>
          <pc:docMk/>
          <pc:sldMk cId="1750012843" sldId="626"/>
        </pc:sldMkLst>
      </pc:sldChg>
      <pc:sldChg chg="modSp mod">
        <pc:chgData name="Robert F. Kubichek" userId="7c7f7465-5878-4ee2-b9c0-e29db26f327b" providerId="ADAL" clId="{608569C1-D7B5-46FA-B7FC-6AFFE7DD3979}" dt="2024-02-16T16:41:54.435" v="570" actId="20577"/>
        <pc:sldMkLst>
          <pc:docMk/>
          <pc:sldMk cId="495865829" sldId="628"/>
        </pc:sldMkLst>
      </pc:sldChg>
      <pc:sldChg chg="modSp mod">
        <pc:chgData name="Robert F. Kubichek" userId="7c7f7465-5878-4ee2-b9c0-e29db26f327b" providerId="ADAL" clId="{608569C1-D7B5-46FA-B7FC-6AFFE7DD3979}" dt="2024-02-16T16:51:55.114" v="744" actId="1076"/>
        <pc:sldMkLst>
          <pc:docMk/>
          <pc:sldMk cId="3642418766" sldId="637"/>
        </pc:sldMkLst>
      </pc:sldChg>
      <pc:sldChg chg="addSp delSp modSp mod">
        <pc:chgData name="Robert F. Kubichek" userId="7c7f7465-5878-4ee2-b9c0-e29db26f327b" providerId="ADAL" clId="{608569C1-D7B5-46FA-B7FC-6AFFE7DD3979}" dt="2024-02-16T16:53:12.793" v="753" actId="1036"/>
        <pc:sldMkLst>
          <pc:docMk/>
          <pc:sldMk cId="3002317458" sldId="638"/>
        </pc:sldMkLst>
      </pc:sldChg>
      <pc:sldChg chg="modSp mod">
        <pc:chgData name="Robert F. Kubichek" userId="7c7f7465-5878-4ee2-b9c0-e29db26f327b" providerId="ADAL" clId="{608569C1-D7B5-46FA-B7FC-6AFFE7DD3979}" dt="2024-04-23T21:40:00.983" v="3812" actId="20577"/>
        <pc:sldMkLst>
          <pc:docMk/>
          <pc:sldMk cId="3477394495" sldId="644"/>
        </pc:sldMkLst>
      </pc:sldChg>
      <pc:sldChg chg="modSp mod">
        <pc:chgData name="Robert F. Kubichek" userId="7c7f7465-5878-4ee2-b9c0-e29db26f327b" providerId="ADAL" clId="{608569C1-D7B5-46FA-B7FC-6AFFE7DD3979}" dt="2024-02-16T16:53:31.965" v="756" actId="14100"/>
        <pc:sldMkLst>
          <pc:docMk/>
          <pc:sldMk cId="4188745595" sldId="692"/>
        </pc:sldMkLst>
      </pc:sldChg>
      <pc:sldChg chg="modSp mod">
        <pc:chgData name="Robert F. Kubichek" userId="7c7f7465-5878-4ee2-b9c0-e29db26f327b" providerId="ADAL" clId="{608569C1-D7B5-46FA-B7FC-6AFFE7DD3979}" dt="2024-02-16T16:54:44.107" v="786" actId="20577"/>
        <pc:sldMkLst>
          <pc:docMk/>
          <pc:sldMk cId="1304252087" sldId="693"/>
        </pc:sldMkLst>
      </pc:sldChg>
      <pc:sldChg chg="modSp mod">
        <pc:chgData name="Robert F. Kubichek" userId="7c7f7465-5878-4ee2-b9c0-e29db26f327b" providerId="ADAL" clId="{608569C1-D7B5-46FA-B7FC-6AFFE7DD3979}" dt="2024-02-16T17:10:10.365" v="992" actId="207"/>
        <pc:sldMkLst>
          <pc:docMk/>
          <pc:sldMk cId="58888813" sldId="696"/>
        </pc:sldMkLst>
      </pc:sldChg>
      <pc:sldChg chg="modSp mod">
        <pc:chgData name="Robert F. Kubichek" userId="7c7f7465-5878-4ee2-b9c0-e29db26f327b" providerId="ADAL" clId="{608569C1-D7B5-46FA-B7FC-6AFFE7DD3979}" dt="2024-02-16T17:12:16.432" v="1062" actId="6549"/>
        <pc:sldMkLst>
          <pc:docMk/>
          <pc:sldMk cId="918558944" sldId="697"/>
        </pc:sldMkLst>
      </pc:sldChg>
      <pc:sldChg chg="modSp mod">
        <pc:chgData name="Robert F. Kubichek" userId="7c7f7465-5878-4ee2-b9c0-e29db26f327b" providerId="ADAL" clId="{608569C1-D7B5-46FA-B7FC-6AFFE7DD3979}" dt="2024-06-04T16:29:48.769" v="3929" actId="27636"/>
        <pc:sldMkLst>
          <pc:docMk/>
          <pc:sldMk cId="2131438969" sldId="705"/>
        </pc:sldMkLst>
      </pc:sldChg>
      <pc:sldChg chg="modSp mod">
        <pc:chgData name="Robert F. Kubichek" userId="7c7f7465-5878-4ee2-b9c0-e29db26f327b" providerId="ADAL" clId="{608569C1-D7B5-46FA-B7FC-6AFFE7DD3979}" dt="2024-02-16T16:43:16.643" v="608" actId="1076"/>
        <pc:sldMkLst>
          <pc:docMk/>
          <pc:sldMk cId="1475424793" sldId="953"/>
        </pc:sldMkLst>
      </pc:sldChg>
      <pc:sldChg chg="modSp del mod">
        <pc:chgData name="Robert F. Kubichek" userId="7c7f7465-5878-4ee2-b9c0-e29db26f327b" providerId="ADAL" clId="{608569C1-D7B5-46FA-B7FC-6AFFE7DD3979}" dt="2024-04-01T21:14:24.890" v="3358" actId="47"/>
        <pc:sldMkLst>
          <pc:docMk/>
          <pc:sldMk cId="513314198" sldId="966"/>
        </pc:sldMkLst>
      </pc:sldChg>
      <pc:sldChg chg="addSp modSp mod">
        <pc:chgData name="Robert F. Kubichek" userId="7c7f7465-5878-4ee2-b9c0-e29db26f327b" providerId="ADAL" clId="{608569C1-D7B5-46FA-B7FC-6AFFE7DD3979}" dt="2024-02-16T16:43:59.661" v="614" actId="167"/>
        <pc:sldMkLst>
          <pc:docMk/>
          <pc:sldMk cId="2249926368" sldId="967"/>
        </pc:sldMkLst>
      </pc:sldChg>
      <pc:sldChg chg="modSp mod">
        <pc:chgData name="Robert F. Kubichek" userId="7c7f7465-5878-4ee2-b9c0-e29db26f327b" providerId="ADAL" clId="{608569C1-D7B5-46FA-B7FC-6AFFE7DD3979}" dt="2024-02-16T16:50:57.052" v="730" actId="108"/>
        <pc:sldMkLst>
          <pc:docMk/>
          <pc:sldMk cId="980932668" sldId="1017"/>
        </pc:sldMkLst>
      </pc:sldChg>
      <pc:sldChg chg="del">
        <pc:chgData name="Robert F. Kubichek" userId="7c7f7465-5878-4ee2-b9c0-e29db26f327b" providerId="ADAL" clId="{608569C1-D7B5-46FA-B7FC-6AFFE7DD3979}" dt="2024-04-23T21:14:47.474" v="3398" actId="47"/>
        <pc:sldMkLst>
          <pc:docMk/>
          <pc:sldMk cId="1433718259" sldId="1018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766484048" sldId="1023"/>
        </pc:sldMkLst>
      </pc:sldChg>
      <pc:sldChg chg="addSp modSp mod">
        <pc:chgData name="Robert F. Kubichek" userId="7c7f7465-5878-4ee2-b9c0-e29db26f327b" providerId="ADAL" clId="{608569C1-D7B5-46FA-B7FC-6AFFE7DD3979}" dt="2024-04-23T21:35:30.169" v="3794" actId="20577"/>
        <pc:sldMkLst>
          <pc:docMk/>
          <pc:sldMk cId="2715447981" sldId="1053"/>
        </pc:sldMkLst>
      </pc:sldChg>
      <pc:sldChg chg="modSp mod">
        <pc:chgData name="Robert F. Kubichek" userId="7c7f7465-5878-4ee2-b9c0-e29db26f327b" providerId="ADAL" clId="{608569C1-D7B5-46FA-B7FC-6AFFE7DD3979}" dt="2024-04-23T21:38:46.632" v="3802" actId="207"/>
        <pc:sldMkLst>
          <pc:docMk/>
          <pc:sldMk cId="3591849945" sldId="1057"/>
        </pc:sldMkLst>
      </pc:sldChg>
      <pc:sldChg chg="modSp del mod">
        <pc:chgData name="Robert F. Kubichek" userId="7c7f7465-5878-4ee2-b9c0-e29db26f327b" providerId="ADAL" clId="{608569C1-D7B5-46FA-B7FC-6AFFE7DD3979}" dt="2024-06-04T16:34:02.932" v="4012" actId="47"/>
        <pc:sldMkLst>
          <pc:docMk/>
          <pc:sldMk cId="2629388483" sldId="1059"/>
        </pc:sldMkLst>
      </pc:sldChg>
      <pc:sldChg chg="modSp mod">
        <pc:chgData name="Robert F. Kubichek" userId="7c7f7465-5878-4ee2-b9c0-e29db26f327b" providerId="ADAL" clId="{608569C1-D7B5-46FA-B7FC-6AFFE7DD3979}" dt="2024-02-16T16:40:55.365" v="562" actId="6549"/>
        <pc:sldMkLst>
          <pc:docMk/>
          <pc:sldMk cId="2823340107" sldId="1060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2120452317" sldId="1061"/>
        </pc:sldMkLst>
      </pc:sldChg>
      <pc:sldChg chg="modSp new del mod ord">
        <pc:chgData name="Robert F. Kubichek" userId="7c7f7465-5878-4ee2-b9c0-e29db26f327b" providerId="ADAL" clId="{608569C1-D7B5-46FA-B7FC-6AFFE7DD3979}" dt="2024-04-01T21:14:07.221" v="3357" actId="47"/>
        <pc:sldMkLst>
          <pc:docMk/>
          <pc:sldMk cId="2451112173" sldId="1061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275669662" sldId="1062"/>
        </pc:sldMkLst>
      </pc:sldChg>
      <pc:sldChg chg="modSp new mod">
        <pc:chgData name="Robert F. Kubichek" userId="7c7f7465-5878-4ee2-b9c0-e29db26f327b" providerId="ADAL" clId="{608569C1-D7B5-46FA-B7FC-6AFFE7DD3979}" dt="2024-05-30T16:48:28.784" v="3894" actId="6549"/>
        <pc:sldMkLst>
          <pc:docMk/>
          <pc:sldMk cId="2355033509" sldId="1062"/>
        </pc:sldMkLst>
      </pc:sldChg>
      <pc:sldChg chg="addSp modSp new mod">
        <pc:chgData name="Robert F. Kubichek" userId="7c7f7465-5878-4ee2-b9c0-e29db26f327b" providerId="ADAL" clId="{608569C1-D7B5-46FA-B7FC-6AFFE7DD3979}" dt="2024-05-30T16:49:39.927" v="3910" actId="20577"/>
        <pc:sldMkLst>
          <pc:docMk/>
          <pc:sldMk cId="1760490254" sldId="1063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3171962934" sldId="1063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7570554" sldId="1065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3016922766" sldId="1067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3217593093" sldId="1068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635748004" sldId="1069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476604636" sldId="1070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2471454098" sldId="1071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3541574587" sldId="1072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816544307" sldId="1073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383982373" sldId="1074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4238869617" sldId="1075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3638954411" sldId="1076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2450234897" sldId="1077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466886545" sldId="1078"/>
        </pc:sldMkLst>
      </pc:sldChg>
      <pc:sldChg chg="del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444139957" sldId="1079"/>
        </pc:sldMkLst>
      </pc:sldChg>
      <pc:sldChg chg="addSp modSp new del mod">
        <pc:chgData name="Robert F. Kubichek" userId="7c7f7465-5878-4ee2-b9c0-e29db26f327b" providerId="ADAL" clId="{608569C1-D7B5-46FA-B7FC-6AFFE7DD3979}" dt="2024-02-21T22:51:50.813" v="1116" actId="47"/>
        <pc:sldMkLst>
          <pc:docMk/>
          <pc:sldMk cId="176032085" sldId="1080"/>
        </pc:sldMkLst>
      </pc:sldChg>
    </pc:docChg>
  </pc:docChgLst>
  <pc:docChgLst>
    <pc:chgData name="Brock Alan Pyle" userId="16e2d145-e11a-46cc-b8c4-1f9b2b49c889" providerId="ADAL" clId="{D731BE68-B15D-48A9-A6F6-C1EE20DF9CEE}"/>
    <pc:docChg chg="undo redo custSel addSld delSld modSld modMainMaster modNotesMaster">
      <pc:chgData name="Brock Alan Pyle" userId="16e2d145-e11a-46cc-b8c4-1f9b2b49c889" providerId="ADAL" clId="{D731BE68-B15D-48A9-A6F6-C1EE20DF9CEE}" dt="2025-06-30T19:26:53.001" v="666"/>
      <pc:docMkLst>
        <pc:docMk/>
      </pc:docMkLst>
      <pc:sldChg chg="modSp del mod modNotes">
        <pc:chgData name="Brock Alan Pyle" userId="16e2d145-e11a-46cc-b8c4-1f9b2b49c889" providerId="ADAL" clId="{D731BE68-B15D-48A9-A6F6-C1EE20DF9CEE}" dt="2025-06-30T15:57:40.166" v="420" actId="2696"/>
        <pc:sldMkLst>
          <pc:docMk/>
          <pc:sldMk cId="4150355183" sldId="271"/>
        </pc:sldMkLst>
        <pc:spChg chg="mod">
          <ac:chgData name="Brock Alan Pyle" userId="16e2d145-e11a-46cc-b8c4-1f9b2b49c889" providerId="ADAL" clId="{D731BE68-B15D-48A9-A6F6-C1EE20DF9CEE}" dt="2025-06-30T15:52:43.379" v="353" actId="1076"/>
          <ac:spMkLst>
            <pc:docMk/>
            <pc:sldMk cId="4150355183" sldId="271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52:58.146" v="357" actId="1076"/>
          <ac:spMkLst>
            <pc:docMk/>
            <pc:sldMk cId="4150355183" sldId="271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53:12.002" v="359" actId="1076"/>
          <ac:spMkLst>
            <pc:docMk/>
            <pc:sldMk cId="4150355183" sldId="271"/>
            <ac:spMk id="4" creationId="{472FCA41-DFB5-58E4-3C91-4EE5DF562469}"/>
          </ac:spMkLst>
        </pc:spChg>
        <pc:spChg chg="mod">
          <ac:chgData name="Brock Alan Pyle" userId="16e2d145-e11a-46cc-b8c4-1f9b2b49c889" providerId="ADAL" clId="{D731BE68-B15D-48A9-A6F6-C1EE20DF9CEE}" dt="2025-06-30T15:51:54.807" v="323" actId="27636"/>
          <ac:spMkLst>
            <pc:docMk/>
            <pc:sldMk cId="4150355183" sldId="271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53:04.794" v="358" actId="1076"/>
          <ac:spMkLst>
            <pc:docMk/>
            <pc:sldMk cId="4150355183" sldId="271"/>
            <ac:spMk id="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150355183" sldId="271"/>
            <ac:spMk id="1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150355183" sldId="271"/>
            <ac:spMk id="11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4150355183" sldId="271"/>
            <ac:picMk id="5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4150355183" sldId="271"/>
            <ac:picMk id="9" creationId="{00000000-0000-0000-0000-000000000000}"/>
          </ac:picMkLst>
        </pc:picChg>
      </pc:sldChg>
      <pc:sldChg chg="modSp modNotes">
        <pc:chgData name="Brock Alan Pyle" userId="16e2d145-e11a-46cc-b8c4-1f9b2b49c889" providerId="ADAL" clId="{D731BE68-B15D-48A9-A6F6-C1EE20DF9CEE}" dt="2025-06-30T15:18:00.821" v="9"/>
        <pc:sldMkLst>
          <pc:docMk/>
          <pc:sldMk cId="1098398053" sldId="276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098398053" sldId="276"/>
            <ac:spMk id="3" creationId="{0D951096-EE55-4212-B7B2-E18DE5A4D06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098398053" sldId="276"/>
            <ac:spMk id="8" creationId="{2FC0429A-2606-4713-9806-5AD94BC4E8F6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1098398053" sldId="276"/>
            <ac:picMk id="5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1098398053" sldId="276"/>
            <ac:picMk id="9" creationId="{00000000-0000-0000-0000-000000000000}"/>
          </ac:picMkLst>
        </pc:picChg>
      </pc:sldChg>
      <pc:sldChg chg="modSp">
        <pc:chgData name="Brock Alan Pyle" userId="16e2d145-e11a-46cc-b8c4-1f9b2b49c889" providerId="ADAL" clId="{D731BE68-B15D-48A9-A6F6-C1EE20DF9CEE}" dt="2025-06-30T15:18:00.821" v="9"/>
        <pc:sldMkLst>
          <pc:docMk/>
          <pc:sldMk cId="3775094401" sldId="294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775094401" sldId="294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775094401" sldId="294"/>
            <ac:spMk id="6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3775094401" sldId="294"/>
            <ac:picMk id="3" creationId="{00000000-0000-0000-0000-000000000000}"/>
          </ac:picMkLst>
        </pc:picChg>
      </pc:sldChg>
      <pc:sldChg chg="modSp mod modNotes">
        <pc:chgData name="Brock Alan Pyle" userId="16e2d145-e11a-46cc-b8c4-1f9b2b49c889" providerId="ADAL" clId="{D731BE68-B15D-48A9-A6F6-C1EE20DF9CEE}" dt="2025-06-30T15:18:00.821" v="9"/>
        <pc:sldMkLst>
          <pc:docMk/>
          <pc:sldMk cId="2504982697" sldId="572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504982697" sldId="572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504982697" sldId="572"/>
            <ac:spMk id="3" creationId="{00000000-0000-0000-0000-000000000000}"/>
          </ac:spMkLst>
        </pc:spChg>
      </pc:sldChg>
      <pc:sldChg chg="addSp delSp modSp mod modNotes">
        <pc:chgData name="Brock Alan Pyle" userId="16e2d145-e11a-46cc-b8c4-1f9b2b49c889" providerId="ADAL" clId="{D731BE68-B15D-48A9-A6F6-C1EE20DF9CEE}" dt="2025-06-30T16:20:30.282" v="585" actId="1076"/>
        <pc:sldMkLst>
          <pc:docMk/>
          <pc:sldMk cId="1750012843" sldId="626"/>
        </pc:sldMkLst>
        <pc:spChg chg="mod">
          <ac:chgData name="Brock Alan Pyle" userId="16e2d145-e11a-46cc-b8c4-1f9b2b49c889" providerId="ADAL" clId="{D731BE68-B15D-48A9-A6F6-C1EE20DF9CEE}" dt="2025-06-30T15:23:14.563" v="65" actId="1076"/>
          <ac:spMkLst>
            <pc:docMk/>
            <pc:sldMk cId="1750012843" sldId="626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19:58.266" v="582" actId="14100"/>
          <ac:spMkLst>
            <pc:docMk/>
            <pc:sldMk cId="1750012843" sldId="626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750012843" sldId="626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0:08.398" v="21" actId="164"/>
          <ac:spMkLst>
            <pc:docMk/>
            <pc:sldMk cId="1750012843" sldId="626"/>
            <ac:spMk id="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1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1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0:08.398" v="21" actId="164"/>
          <ac:spMkLst>
            <pc:docMk/>
            <pc:sldMk cId="1750012843" sldId="626"/>
            <ac:spMk id="1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1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0:08.398" v="21" actId="164"/>
          <ac:spMkLst>
            <pc:docMk/>
            <pc:sldMk cId="1750012843" sldId="626"/>
            <ac:spMk id="2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2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0:30.282" v="585" actId="1076"/>
          <ac:spMkLst>
            <pc:docMk/>
            <pc:sldMk cId="1750012843" sldId="626"/>
            <ac:spMk id="25" creationId="{00000000-0000-0000-0000-000000000000}"/>
          </ac:spMkLst>
        </pc:spChg>
        <pc:spChg chg="del">
          <ac:chgData name="Brock Alan Pyle" userId="16e2d145-e11a-46cc-b8c4-1f9b2b49c889" providerId="ADAL" clId="{D731BE68-B15D-48A9-A6F6-C1EE20DF9CEE}" dt="2025-06-30T15:19:51.658" v="20" actId="21"/>
          <ac:spMkLst>
            <pc:docMk/>
            <pc:sldMk cId="1750012843" sldId="626"/>
            <ac:spMk id="2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0:07.834" v="583" actId="1076"/>
          <ac:spMkLst>
            <pc:docMk/>
            <pc:sldMk cId="1750012843" sldId="626"/>
            <ac:spMk id="2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750012843" sldId="626"/>
            <ac:spMk id="2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2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18.323" v="75" actId="1076"/>
          <ac:spMkLst>
            <pc:docMk/>
            <pc:sldMk cId="1750012843" sldId="626"/>
            <ac:spMk id="30" creationId="{00000000-0000-0000-0000-000000000000}"/>
          </ac:spMkLst>
        </pc:spChg>
      </pc:sldChg>
      <pc:sldChg chg="addSp delSp modSp mod modNotes">
        <pc:chgData name="Brock Alan Pyle" userId="16e2d145-e11a-46cc-b8c4-1f9b2b49c889" providerId="ADAL" clId="{D731BE68-B15D-48A9-A6F6-C1EE20DF9CEE}" dt="2025-06-30T15:19:40.095" v="19" actId="1076"/>
        <pc:sldMkLst>
          <pc:docMk/>
          <pc:sldMk cId="2302920866" sldId="627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302920866" sldId="627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9:07.406" v="16" actId="1076"/>
          <ac:spMkLst>
            <pc:docMk/>
            <pc:sldMk cId="2302920866" sldId="627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9:34.024" v="18" actId="164"/>
          <ac:spMkLst>
            <pc:docMk/>
            <pc:sldMk cId="2302920866" sldId="627"/>
            <ac:spMk id="4" creationId="{D3890094-328F-4B71-B1B9-29794C58984F}"/>
          </ac:spMkLst>
        </pc:spChg>
        <pc:spChg chg="mod">
          <ac:chgData name="Brock Alan Pyle" userId="16e2d145-e11a-46cc-b8c4-1f9b2b49c889" providerId="ADAL" clId="{D731BE68-B15D-48A9-A6F6-C1EE20DF9CEE}" dt="2025-06-30T15:19:34.024" v="18" actId="164"/>
          <ac:spMkLst>
            <pc:docMk/>
            <pc:sldMk cId="2302920866" sldId="627"/>
            <ac:spMk id="2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9:34.024" v="18" actId="164"/>
          <ac:spMkLst>
            <pc:docMk/>
            <pc:sldMk cId="2302920866" sldId="627"/>
            <ac:spMk id="22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18:47.355" v="12" actId="21"/>
          <ac:spMkLst>
            <pc:docMk/>
            <pc:sldMk cId="2302920866" sldId="627"/>
            <ac:spMk id="2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9:34.024" v="18" actId="164"/>
          <ac:spMkLst>
            <pc:docMk/>
            <pc:sldMk cId="2302920866" sldId="627"/>
            <ac:spMk id="3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9:34.024" v="18" actId="164"/>
          <ac:spMkLst>
            <pc:docMk/>
            <pc:sldMk cId="2302920866" sldId="627"/>
            <ac:spMk id="41" creationId="{00000000-0000-0000-0000-000000000000}"/>
          </ac:spMkLst>
        </pc:spChg>
        <pc:grpChg chg="add mod">
          <ac:chgData name="Brock Alan Pyle" userId="16e2d145-e11a-46cc-b8c4-1f9b2b49c889" providerId="ADAL" clId="{D731BE68-B15D-48A9-A6F6-C1EE20DF9CEE}" dt="2025-06-30T15:19:40.095" v="19" actId="1076"/>
          <ac:grpSpMkLst>
            <pc:docMk/>
            <pc:sldMk cId="2302920866" sldId="627"/>
            <ac:grpSpMk id="5" creationId="{E7FE4189-550B-2B24-5DA8-A16FBB93736A}"/>
          </ac:grpSpMkLst>
        </pc:grpChg>
        <pc:picChg chg="mod">
          <ac:chgData name="Brock Alan Pyle" userId="16e2d145-e11a-46cc-b8c4-1f9b2b49c889" providerId="ADAL" clId="{D731BE68-B15D-48A9-A6F6-C1EE20DF9CEE}" dt="2025-06-30T15:18:51.743" v="13" actId="1076"/>
          <ac:picMkLst>
            <pc:docMk/>
            <pc:sldMk cId="2302920866" sldId="627"/>
            <ac:picMk id="18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19:34.024" v="18" actId="164"/>
          <ac:picMkLst>
            <pc:docMk/>
            <pc:sldMk cId="2302920866" sldId="627"/>
            <ac:picMk id="19" creationId="{00000000-0000-0000-0000-000000000000}"/>
          </ac:picMkLst>
        </pc:picChg>
      </pc:sldChg>
      <pc:sldChg chg="modSp mod">
        <pc:chgData name="Brock Alan Pyle" userId="16e2d145-e11a-46cc-b8c4-1f9b2b49c889" providerId="ADAL" clId="{D731BE68-B15D-48A9-A6F6-C1EE20DF9CEE}" dt="2025-06-30T15:23:36.690" v="77" actId="1076"/>
        <pc:sldMkLst>
          <pc:docMk/>
          <pc:sldMk cId="495865829" sldId="628"/>
        </pc:sldMkLst>
        <pc:spChg chg="mod">
          <ac:chgData name="Brock Alan Pyle" userId="16e2d145-e11a-46cc-b8c4-1f9b2b49c889" providerId="ADAL" clId="{D731BE68-B15D-48A9-A6F6-C1EE20DF9CEE}" dt="2025-06-30T15:23:34.635" v="76" actId="1076"/>
          <ac:spMkLst>
            <pc:docMk/>
            <pc:sldMk cId="495865829" sldId="628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3:36.690" v="77" actId="1076"/>
          <ac:spMkLst>
            <pc:docMk/>
            <pc:sldMk cId="495865829" sldId="628"/>
            <ac:spMk id="3" creationId="{00000000-0000-0000-0000-000000000000}"/>
          </ac:spMkLst>
        </pc:spChg>
      </pc:sldChg>
      <pc:sldChg chg="delSp modSp mod modNotes">
        <pc:chgData name="Brock Alan Pyle" userId="16e2d145-e11a-46cc-b8c4-1f9b2b49c889" providerId="ADAL" clId="{D731BE68-B15D-48A9-A6F6-C1EE20DF9CEE}" dt="2025-06-30T15:28:32.206" v="121" actId="1076"/>
        <pc:sldMkLst>
          <pc:docMk/>
          <pc:sldMk cId="3642418766" sldId="637"/>
        </pc:sldMkLst>
        <pc:spChg chg="mod">
          <ac:chgData name="Brock Alan Pyle" userId="16e2d145-e11a-46cc-b8c4-1f9b2b49c889" providerId="ADAL" clId="{D731BE68-B15D-48A9-A6F6-C1EE20DF9CEE}" dt="2025-06-30T15:27:21.220" v="108" actId="1076"/>
          <ac:spMkLst>
            <pc:docMk/>
            <pc:sldMk cId="3642418766" sldId="637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8:32.206" v="121" actId="1076"/>
          <ac:spMkLst>
            <pc:docMk/>
            <pc:sldMk cId="3642418766" sldId="637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8:07.519" v="117" actId="14100"/>
          <ac:spMkLst>
            <pc:docMk/>
            <pc:sldMk cId="3642418766" sldId="637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7:28.959" v="110" actId="1076"/>
          <ac:spMkLst>
            <pc:docMk/>
            <pc:sldMk cId="3642418766" sldId="637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11" creationId="{00000000-0000-0000-0000-000000000000}"/>
          </ac:spMkLst>
        </pc:spChg>
        <pc:spChg chg="del">
          <ac:chgData name="Brock Alan Pyle" userId="16e2d145-e11a-46cc-b8c4-1f9b2b49c889" providerId="ADAL" clId="{D731BE68-B15D-48A9-A6F6-C1EE20DF9CEE}" dt="2025-06-30T15:27:09.783" v="107" actId="21"/>
          <ac:spMkLst>
            <pc:docMk/>
            <pc:sldMk cId="3642418766" sldId="637"/>
            <ac:spMk id="1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8:24.415" v="120" actId="14100"/>
          <ac:spMkLst>
            <pc:docMk/>
            <pc:sldMk cId="3642418766" sldId="637"/>
            <ac:spMk id="2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8:19.679" v="119" actId="1076"/>
          <ac:spMkLst>
            <pc:docMk/>
            <pc:sldMk cId="3642418766" sldId="637"/>
            <ac:spMk id="2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642418766" sldId="637"/>
            <ac:spMk id="209" creationId="{00000000-0000-0000-0000-000000000000}"/>
          </ac:spMkLst>
        </pc:spChg>
        <pc:grpChg chg="mod">
          <ac:chgData name="Brock Alan Pyle" userId="16e2d145-e11a-46cc-b8c4-1f9b2b49c889" providerId="ADAL" clId="{D731BE68-B15D-48A9-A6F6-C1EE20DF9CEE}" dt="2025-06-30T15:28:14.239" v="118" actId="1076"/>
          <ac:grpSpMkLst>
            <pc:docMk/>
            <pc:sldMk cId="3642418766" sldId="637"/>
            <ac:grpSpMk id="7" creationId="{00000000-0000-0000-0000-000000000000}"/>
          </ac:grpSpMkLst>
        </pc:grpChg>
        <pc:grpChg chg="mod">
          <ac:chgData name="Brock Alan Pyle" userId="16e2d145-e11a-46cc-b8c4-1f9b2b49c889" providerId="ADAL" clId="{D731BE68-B15D-48A9-A6F6-C1EE20DF9CEE}" dt="2025-06-30T15:27:26.151" v="109" actId="1076"/>
          <ac:grpSpMkLst>
            <pc:docMk/>
            <pc:sldMk cId="3642418766" sldId="637"/>
            <ac:grpSpMk id="8" creationId="{00000000-0000-0000-0000-000000000000}"/>
          </ac:grpSpMkLst>
        </pc:grpChg>
      </pc:sldChg>
      <pc:sldChg chg="modSp del modNotes">
        <pc:chgData name="Brock Alan Pyle" userId="16e2d145-e11a-46cc-b8c4-1f9b2b49c889" providerId="ADAL" clId="{D731BE68-B15D-48A9-A6F6-C1EE20DF9CEE}" dt="2025-06-30T15:32:50.048" v="154" actId="2696"/>
        <pc:sldMkLst>
          <pc:docMk/>
          <pc:sldMk cId="3002317458" sldId="638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19" creationId="{0AC15166-248F-35EA-8680-EB822D9830C7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4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4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20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20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20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20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002317458" sldId="638"/>
            <ac:spMk id="208" creationId="{00000000-0000-0000-0000-000000000000}"/>
          </ac:spMkLst>
        </pc:spChg>
      </pc:sldChg>
      <pc:sldChg chg="addSp delSp modSp mod">
        <pc:chgData name="Brock Alan Pyle" userId="16e2d145-e11a-46cc-b8c4-1f9b2b49c889" providerId="ADAL" clId="{D731BE68-B15D-48A9-A6F6-C1EE20DF9CEE}" dt="2025-06-30T15:36:50.689" v="174" actId="21"/>
        <pc:sldMkLst>
          <pc:docMk/>
          <pc:sldMk cId="3477394495" sldId="644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477394495" sldId="644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477394495" sldId="644"/>
            <ac:spMk id="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6:50.689" v="174" actId="21"/>
          <ac:spMkLst>
            <pc:docMk/>
            <pc:sldMk cId="3477394495" sldId="644"/>
            <ac:spMk id="4" creationId="{77764C9B-F925-4896-8187-22467F278562}"/>
          </ac:spMkLst>
        </pc:spChg>
        <pc:spChg chg="add mod">
          <ac:chgData name="Brock Alan Pyle" userId="16e2d145-e11a-46cc-b8c4-1f9b2b49c889" providerId="ADAL" clId="{D731BE68-B15D-48A9-A6F6-C1EE20DF9CEE}" dt="2025-06-30T15:36:03.949" v="161"/>
          <ac:spMkLst>
            <pc:docMk/>
            <pc:sldMk cId="3477394495" sldId="644"/>
            <ac:spMk id="5" creationId="{D6F1C415-C708-7D10-9042-773C2922CD93}"/>
          </ac:spMkLst>
        </pc:spChg>
      </pc:sldChg>
      <pc:sldChg chg="addSp modSp mod">
        <pc:chgData name="Brock Alan Pyle" userId="16e2d145-e11a-46cc-b8c4-1f9b2b49c889" providerId="ADAL" clId="{D731BE68-B15D-48A9-A6F6-C1EE20DF9CEE}" dt="2025-06-30T19:26:53.001" v="666"/>
        <pc:sldMkLst>
          <pc:docMk/>
          <pc:sldMk cId="645981555" sldId="652"/>
        </pc:sldMkLst>
        <pc:spChg chg="mod">
          <ac:chgData name="Brock Alan Pyle" userId="16e2d145-e11a-46cc-b8c4-1f9b2b49c889" providerId="ADAL" clId="{D731BE68-B15D-48A9-A6F6-C1EE20DF9CEE}" dt="2025-06-30T16:07:15.686" v="579" actId="20577"/>
          <ac:spMkLst>
            <pc:docMk/>
            <pc:sldMk cId="645981555" sldId="652"/>
            <ac:spMk id="2" creationId="{00000000-0000-0000-0000-000000000000}"/>
          </ac:spMkLst>
        </pc:spChg>
        <pc:spChg chg="add mod">
          <ac:chgData name="Brock Alan Pyle" userId="16e2d145-e11a-46cc-b8c4-1f9b2b49c889" providerId="ADAL" clId="{D731BE68-B15D-48A9-A6F6-C1EE20DF9CEE}" dt="2025-06-30T19:26:53.001" v="666"/>
          <ac:spMkLst>
            <pc:docMk/>
            <pc:sldMk cId="645981555" sldId="652"/>
            <ac:spMk id="3" creationId="{178FC857-C181-1886-32B9-6E5630C70FA0}"/>
          </ac:spMkLst>
        </pc:spChg>
        <pc:picChg chg="mod">
          <ac:chgData name="Brock Alan Pyle" userId="16e2d145-e11a-46cc-b8c4-1f9b2b49c889" providerId="ADAL" clId="{D731BE68-B15D-48A9-A6F6-C1EE20DF9CEE}" dt="2025-06-30T15:45:57.439" v="258" actId="1076"/>
          <ac:picMkLst>
            <pc:docMk/>
            <pc:sldMk cId="645981555" sldId="652"/>
            <ac:picMk id="4" creationId="{00000000-0000-0000-0000-000000000000}"/>
          </ac:picMkLst>
        </pc:picChg>
      </pc:sldChg>
      <pc:sldChg chg="addSp delSp modSp mod modNotes">
        <pc:chgData name="Brock Alan Pyle" userId="16e2d145-e11a-46cc-b8c4-1f9b2b49c889" providerId="ADAL" clId="{D731BE68-B15D-48A9-A6F6-C1EE20DF9CEE}" dt="2025-06-30T16:27:07.627" v="595" actId="1076"/>
        <pc:sldMkLst>
          <pc:docMk/>
          <pc:sldMk cId="326776836" sldId="655"/>
        </pc:sldMkLst>
        <pc:spChg chg="mod">
          <ac:chgData name="Brock Alan Pyle" userId="16e2d145-e11a-46cc-b8c4-1f9b2b49c889" providerId="ADAL" clId="{D731BE68-B15D-48A9-A6F6-C1EE20DF9CEE}" dt="2025-06-30T15:46:25.383" v="263" actId="1076"/>
          <ac:spMkLst>
            <pc:docMk/>
            <pc:sldMk cId="326776836" sldId="655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8:04.278" v="278" actId="1076"/>
          <ac:spMkLst>
            <pc:docMk/>
            <pc:sldMk cId="326776836" sldId="655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6:49.119" v="590" actId="14100"/>
          <ac:spMkLst>
            <pc:docMk/>
            <pc:sldMk cId="326776836" sldId="655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7.627" v="595" actId="1076"/>
          <ac:spMkLst>
            <pc:docMk/>
            <pc:sldMk cId="326776836" sldId="655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6:36.528" v="266" actId="1076"/>
          <ac:spMkLst>
            <pc:docMk/>
            <pc:sldMk cId="326776836" sldId="655"/>
            <ac:spMk id="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26776836" sldId="655"/>
            <ac:spMk id="1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7:36.950" v="274" actId="1076"/>
          <ac:spMkLst>
            <pc:docMk/>
            <pc:sldMk cId="326776836" sldId="655"/>
            <ac:spMk id="1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1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7:36.950" v="274" actId="1076"/>
          <ac:spMkLst>
            <pc:docMk/>
            <pc:sldMk cId="326776836" sldId="655"/>
            <ac:spMk id="1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6:39.319" v="589" actId="14100"/>
          <ac:spMkLst>
            <pc:docMk/>
            <pc:sldMk cId="326776836" sldId="655"/>
            <ac:spMk id="1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1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7:36.950" v="274" actId="1076"/>
          <ac:spMkLst>
            <pc:docMk/>
            <pc:sldMk cId="326776836" sldId="655"/>
            <ac:spMk id="1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1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1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1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2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7:01.335" v="593" actId="1076"/>
          <ac:spMkLst>
            <pc:docMk/>
            <pc:sldMk cId="326776836" sldId="655"/>
            <ac:spMk id="2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8:23.197" v="282" actId="14100"/>
          <ac:spMkLst>
            <pc:docMk/>
            <pc:sldMk cId="326776836" sldId="655"/>
            <ac:spMk id="2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6:33.400" v="265" actId="1076"/>
          <ac:spMkLst>
            <pc:docMk/>
            <pc:sldMk cId="326776836" sldId="655"/>
            <ac:spMk id="2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47:14.889" v="270" actId="21"/>
          <ac:spMkLst>
            <pc:docMk/>
            <pc:sldMk cId="326776836" sldId="655"/>
            <ac:spMk id="24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46:29.319" v="264" actId="1076"/>
          <ac:picMkLst>
            <pc:docMk/>
            <pc:sldMk cId="326776836" sldId="655"/>
            <ac:picMk id="2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6:22.799" v="262" actId="1076"/>
          <ac:picMkLst>
            <pc:docMk/>
            <pc:sldMk cId="326776836" sldId="655"/>
            <ac:picMk id="1026" creationId="{00000000-0000-0000-0000-000000000000}"/>
          </ac:picMkLst>
        </pc:picChg>
      </pc:sldChg>
      <pc:sldChg chg="modSp mod">
        <pc:chgData name="Brock Alan Pyle" userId="16e2d145-e11a-46cc-b8c4-1f9b2b49c889" providerId="ADAL" clId="{D731BE68-B15D-48A9-A6F6-C1EE20DF9CEE}" dt="2025-06-30T15:48:35.101" v="283" actId="1076"/>
        <pc:sldMkLst>
          <pc:docMk/>
          <pc:sldMk cId="704927806" sldId="656"/>
        </pc:sldMkLst>
        <pc:spChg chg="mod">
          <ac:chgData name="Brock Alan Pyle" userId="16e2d145-e11a-46cc-b8c4-1f9b2b49c889" providerId="ADAL" clId="{D731BE68-B15D-48A9-A6F6-C1EE20DF9CEE}" dt="2025-06-30T15:48:35.101" v="283" actId="1076"/>
          <ac:spMkLst>
            <pc:docMk/>
            <pc:sldMk cId="704927806" sldId="656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1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1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1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2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2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704927806" sldId="656"/>
            <ac:spMk id="22" creationId="{00000000-0000-0000-0000-000000000000}"/>
          </ac:spMkLst>
        </pc:spChg>
      </pc:sldChg>
      <pc:sldChg chg="modSp mod modNotes">
        <pc:chgData name="Brock Alan Pyle" userId="16e2d145-e11a-46cc-b8c4-1f9b2b49c889" providerId="ADAL" clId="{D731BE68-B15D-48A9-A6F6-C1EE20DF9CEE}" dt="2025-06-30T15:50:02.148" v="295" actId="1076"/>
        <pc:sldMkLst>
          <pc:docMk/>
          <pc:sldMk cId="152452116" sldId="657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52452116" sldId="657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46.500" v="291" actId="1076"/>
          <ac:spMkLst>
            <pc:docMk/>
            <pc:sldMk cId="152452116" sldId="657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50.608" v="292" actId="1076"/>
          <ac:spMkLst>
            <pc:docMk/>
            <pc:sldMk cId="152452116" sldId="657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46.500" v="291" actId="1076"/>
          <ac:spMkLst>
            <pc:docMk/>
            <pc:sldMk cId="152452116" sldId="657"/>
            <ac:spMk id="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46.500" v="291" actId="1076"/>
          <ac:spMkLst>
            <pc:docMk/>
            <pc:sldMk cId="152452116" sldId="657"/>
            <ac:spMk id="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43.292" v="290" actId="1076"/>
          <ac:spMkLst>
            <pc:docMk/>
            <pc:sldMk cId="152452116" sldId="657"/>
            <ac:spMk id="1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46.500" v="291" actId="1076"/>
          <ac:spMkLst>
            <pc:docMk/>
            <pc:sldMk cId="152452116" sldId="657"/>
            <ac:spMk id="1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46.500" v="291" actId="1076"/>
          <ac:spMkLst>
            <pc:docMk/>
            <pc:sldMk cId="152452116" sldId="657"/>
            <ac:spMk id="1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9:59.012" v="294" actId="1076"/>
          <ac:spMkLst>
            <pc:docMk/>
            <pc:sldMk cId="152452116" sldId="657"/>
            <ac:spMk id="14" creationId="{EDA649CC-8908-ED43-E6F5-7C68C651A082}"/>
          </ac:spMkLst>
        </pc:spChg>
        <pc:grpChg chg="mod">
          <ac:chgData name="Brock Alan Pyle" userId="16e2d145-e11a-46cc-b8c4-1f9b2b49c889" providerId="ADAL" clId="{D731BE68-B15D-48A9-A6F6-C1EE20DF9CEE}" dt="2025-06-30T15:49:46.500" v="291" actId="1076"/>
          <ac:grpSpMkLst>
            <pc:docMk/>
            <pc:sldMk cId="152452116" sldId="657"/>
            <ac:grpSpMk id="3" creationId="{00000000-0000-0000-0000-000000000000}"/>
          </ac:grpSpMkLst>
        </pc:grpChg>
        <pc:picChg chg="mod">
          <ac:chgData name="Brock Alan Pyle" userId="16e2d145-e11a-46cc-b8c4-1f9b2b49c889" providerId="ADAL" clId="{D731BE68-B15D-48A9-A6F6-C1EE20DF9CEE}" dt="2025-06-30T15:49:46.500" v="291" actId="1076"/>
          <ac:picMkLst>
            <pc:docMk/>
            <pc:sldMk cId="152452116" sldId="657"/>
            <ac:picMk id="4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9:55.308" v="293" actId="1076"/>
          <ac:picMkLst>
            <pc:docMk/>
            <pc:sldMk cId="152452116" sldId="657"/>
            <ac:picMk id="13" creationId="{68657776-B20D-9BE9-0FFF-EC5D02496C62}"/>
          </ac:picMkLst>
        </pc:picChg>
        <pc:picChg chg="mod">
          <ac:chgData name="Brock Alan Pyle" userId="16e2d145-e11a-46cc-b8c4-1f9b2b49c889" providerId="ADAL" clId="{D731BE68-B15D-48A9-A6F6-C1EE20DF9CEE}" dt="2025-06-30T15:50:02.148" v="295" actId="1076"/>
          <ac:picMkLst>
            <pc:docMk/>
            <pc:sldMk cId="152452116" sldId="657"/>
            <ac:picMk id="16" creationId="{A61EF1F2-7AA4-CB12-71FA-74F7185757A9}"/>
          </ac:picMkLst>
        </pc:picChg>
      </pc:sldChg>
      <pc:sldChg chg="delSp modSp mod modNotes">
        <pc:chgData name="Brock Alan Pyle" userId="16e2d145-e11a-46cc-b8c4-1f9b2b49c889" providerId="ADAL" clId="{D731BE68-B15D-48A9-A6F6-C1EE20DF9CEE}" dt="2025-06-30T15:58:42.273" v="421" actId="1076"/>
        <pc:sldMkLst>
          <pc:docMk/>
          <pc:sldMk cId="4188745595" sldId="692"/>
        </pc:sldMkLst>
        <pc:spChg chg="mod">
          <ac:chgData name="Brock Alan Pyle" userId="16e2d145-e11a-46cc-b8c4-1f9b2b49c889" providerId="ADAL" clId="{D731BE68-B15D-48A9-A6F6-C1EE20DF9CEE}" dt="2025-06-30T15:38:28.822" v="191" actId="1076"/>
          <ac:spMkLst>
            <pc:docMk/>
            <pc:sldMk cId="4188745595" sldId="692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7:59.150" v="184" actId="1076"/>
          <ac:spMkLst>
            <pc:docMk/>
            <pc:sldMk cId="4188745595" sldId="692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8:14.590" v="187" actId="1076"/>
          <ac:spMkLst>
            <pc:docMk/>
            <pc:sldMk cId="4188745595" sldId="692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7:50.366" v="182" actId="1076"/>
          <ac:spMkLst>
            <pc:docMk/>
            <pc:sldMk cId="4188745595" sldId="692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7:59.150" v="184" actId="1076"/>
          <ac:spMkLst>
            <pc:docMk/>
            <pc:sldMk cId="4188745595" sldId="692"/>
            <ac:spMk id="1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7:28.481" v="178" actId="21"/>
          <ac:spMkLst>
            <pc:docMk/>
            <pc:sldMk cId="4188745595" sldId="692"/>
            <ac:spMk id="1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7:47.711" v="181" actId="1076"/>
          <ac:spMkLst>
            <pc:docMk/>
            <pc:sldMk cId="4188745595" sldId="692"/>
            <ac:spMk id="1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7:59.150" v="184" actId="1076"/>
          <ac:spMkLst>
            <pc:docMk/>
            <pc:sldMk cId="4188745595" sldId="692"/>
            <ac:spMk id="1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5:30.304" v="155" actId="1076"/>
          <ac:spMkLst>
            <pc:docMk/>
            <pc:sldMk cId="4188745595" sldId="692"/>
            <ac:spMk id="18" creationId="{B78C84A4-0221-4A73-84DA-71D8B86F3E8A}"/>
          </ac:spMkLst>
        </pc:spChg>
        <pc:spChg chg="mod">
          <ac:chgData name="Brock Alan Pyle" userId="16e2d145-e11a-46cc-b8c4-1f9b2b49c889" providerId="ADAL" clId="{D731BE68-B15D-48A9-A6F6-C1EE20DF9CEE}" dt="2025-06-30T15:38:22.990" v="190" actId="688"/>
          <ac:spMkLst>
            <pc:docMk/>
            <pc:sldMk cId="4188745595" sldId="692"/>
            <ac:spMk id="2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38:08.310" v="186" actId="1076"/>
          <ac:spMkLst>
            <pc:docMk/>
            <pc:sldMk cId="4188745595" sldId="692"/>
            <ac:spMk id="2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58:42.273" v="421" actId="1076"/>
          <ac:spMkLst>
            <pc:docMk/>
            <pc:sldMk cId="4188745595" sldId="692"/>
            <ac:spMk id="26" creationId="{00000000-0000-0000-0000-000000000000}"/>
          </ac:spMkLst>
        </pc:spChg>
        <pc:grpChg chg="mod">
          <ac:chgData name="Brock Alan Pyle" userId="16e2d145-e11a-46cc-b8c4-1f9b2b49c889" providerId="ADAL" clId="{D731BE68-B15D-48A9-A6F6-C1EE20DF9CEE}" dt="2025-06-30T15:37:59.150" v="184" actId="1076"/>
          <ac:grpSpMkLst>
            <pc:docMk/>
            <pc:sldMk cId="4188745595" sldId="692"/>
            <ac:grpSpMk id="25" creationId="{00000000-0000-0000-0000-000000000000}"/>
          </ac:grpSpMkLst>
        </pc:grpChg>
        <pc:picChg chg="mod">
          <ac:chgData name="Brock Alan Pyle" userId="16e2d145-e11a-46cc-b8c4-1f9b2b49c889" providerId="ADAL" clId="{D731BE68-B15D-48A9-A6F6-C1EE20DF9CEE}" dt="2025-06-30T15:37:40.095" v="179" actId="1076"/>
          <ac:picMkLst>
            <pc:docMk/>
            <pc:sldMk cId="4188745595" sldId="692"/>
            <ac:picMk id="8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37:59.150" v="184" actId="1076"/>
          <ac:picMkLst>
            <pc:docMk/>
            <pc:sldMk cId="4188745595" sldId="692"/>
            <ac:picMk id="4099" creationId="{00000000-0000-0000-0000-000000000000}"/>
          </ac:picMkLst>
        </pc:picChg>
      </pc:sldChg>
      <pc:sldChg chg="addSp delSp modSp mod modNotes">
        <pc:chgData name="Brock Alan Pyle" userId="16e2d145-e11a-46cc-b8c4-1f9b2b49c889" providerId="ADAL" clId="{D731BE68-B15D-48A9-A6F6-C1EE20DF9CEE}" dt="2025-06-30T15:40:18.502" v="207" actId="1076"/>
        <pc:sldMkLst>
          <pc:docMk/>
          <pc:sldMk cId="1304252087" sldId="693"/>
        </pc:sldMkLst>
        <pc:spChg chg="mod">
          <ac:chgData name="Brock Alan Pyle" userId="16e2d145-e11a-46cc-b8c4-1f9b2b49c889" providerId="ADAL" clId="{D731BE68-B15D-48A9-A6F6-C1EE20DF9CEE}" dt="2025-06-30T15:40:09.199" v="205" actId="1076"/>
          <ac:spMkLst>
            <pc:docMk/>
            <pc:sldMk cId="1304252087" sldId="693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304252087" sldId="693"/>
            <ac:spMk id="4" creationId="{EECF45C8-BF04-4D21-B942-8D5B70617C41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304252087" sldId="693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0:00.310" v="203" actId="164"/>
          <ac:spMkLst>
            <pc:docMk/>
            <pc:sldMk cId="1304252087" sldId="693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304252087" sldId="693"/>
            <ac:spMk id="8" creationId="{69EAE688-8F5B-4F3C-84EF-ACA51FB6113A}"/>
          </ac:spMkLst>
        </pc:spChg>
        <pc:spChg chg="add del mod">
          <ac:chgData name="Brock Alan Pyle" userId="16e2d145-e11a-46cc-b8c4-1f9b2b49c889" providerId="ADAL" clId="{D731BE68-B15D-48A9-A6F6-C1EE20DF9CEE}" dt="2025-06-30T15:36:53.992" v="175" actId="21"/>
          <ac:spMkLst>
            <pc:docMk/>
            <pc:sldMk cId="1304252087" sldId="693"/>
            <ac:spMk id="9" creationId="{2F59F80C-53D6-41D5-8149-19D6A96D9F58}"/>
          </ac:spMkLst>
        </pc:spChg>
        <pc:spChg chg="del mod">
          <ac:chgData name="Brock Alan Pyle" userId="16e2d145-e11a-46cc-b8c4-1f9b2b49c889" providerId="ADAL" clId="{D731BE68-B15D-48A9-A6F6-C1EE20DF9CEE}" dt="2025-06-30T15:35:46.345" v="158" actId="21"/>
          <ac:spMkLst>
            <pc:docMk/>
            <pc:sldMk cId="1304252087" sldId="693"/>
            <ac:spMk id="10" creationId="{2F59F80C-53D6-41D5-8149-19D6A96D9F58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304252087" sldId="693"/>
            <ac:spMk id="11" creationId="{2569F7F7-F76E-4E2C-993C-B2F073154000}"/>
          </ac:spMkLst>
        </pc:spChg>
        <pc:spChg chg="add mod">
          <ac:chgData name="Brock Alan Pyle" userId="16e2d145-e11a-46cc-b8c4-1f9b2b49c889" providerId="ADAL" clId="{D731BE68-B15D-48A9-A6F6-C1EE20DF9CEE}" dt="2025-06-30T15:35:59.792" v="160"/>
          <ac:spMkLst>
            <pc:docMk/>
            <pc:sldMk cId="1304252087" sldId="693"/>
            <ac:spMk id="13" creationId="{60670401-97AB-92E3-F006-D0DE747AB538}"/>
          </ac:spMkLst>
        </pc:spChg>
        <pc:spChg chg="del mod">
          <ac:chgData name="Brock Alan Pyle" userId="16e2d145-e11a-46cc-b8c4-1f9b2b49c889" providerId="ADAL" clId="{D731BE68-B15D-48A9-A6F6-C1EE20DF9CEE}" dt="2025-06-30T15:39:34.223" v="196" actId="21"/>
          <ac:spMkLst>
            <pc:docMk/>
            <pc:sldMk cId="1304252087" sldId="693"/>
            <ac:spMk id="1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0:18.502" v="207" actId="1076"/>
          <ac:spMkLst>
            <pc:docMk/>
            <pc:sldMk cId="1304252087" sldId="693"/>
            <ac:spMk id="22" creationId="{00000000-0000-0000-0000-000000000000}"/>
          </ac:spMkLst>
        </pc:spChg>
        <pc:grpChg chg="mod">
          <ac:chgData name="Brock Alan Pyle" userId="16e2d145-e11a-46cc-b8c4-1f9b2b49c889" providerId="ADAL" clId="{D731BE68-B15D-48A9-A6F6-C1EE20DF9CEE}" dt="2025-06-30T15:40:00.310" v="203" actId="164"/>
          <ac:grpSpMkLst>
            <pc:docMk/>
            <pc:sldMk cId="1304252087" sldId="693"/>
            <ac:grpSpMk id="12" creationId="{BE16A9C9-0A02-415C-A983-513735C4B2AB}"/>
          </ac:grpSpMkLst>
        </pc:grpChg>
        <pc:grpChg chg="add mod">
          <ac:chgData name="Brock Alan Pyle" userId="16e2d145-e11a-46cc-b8c4-1f9b2b49c889" providerId="ADAL" clId="{D731BE68-B15D-48A9-A6F6-C1EE20DF9CEE}" dt="2025-06-30T15:40:05.764" v="204" actId="1076"/>
          <ac:grpSpMkLst>
            <pc:docMk/>
            <pc:sldMk cId="1304252087" sldId="693"/>
            <ac:grpSpMk id="15" creationId="{5DFD8912-9A43-F517-867C-7C29838157A4}"/>
          </ac:grpSpMkLst>
        </pc:grpChg>
        <pc:picChg chg="mod">
          <ac:chgData name="Brock Alan Pyle" userId="16e2d145-e11a-46cc-b8c4-1f9b2b49c889" providerId="ADAL" clId="{D731BE68-B15D-48A9-A6F6-C1EE20DF9CEE}" dt="2025-06-30T15:40:00.310" v="203" actId="164"/>
          <ac:picMkLst>
            <pc:docMk/>
            <pc:sldMk cId="1304252087" sldId="693"/>
            <ac:picMk id="3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0:00.310" v="203" actId="164"/>
          <ac:picMkLst>
            <pc:docMk/>
            <pc:sldMk cId="1304252087" sldId="693"/>
            <ac:picMk id="5" creationId="{870035BB-0281-4C94-AB80-5B131F17686C}"/>
          </ac:picMkLst>
        </pc:picChg>
      </pc:sldChg>
      <pc:sldChg chg="addSp delSp modSp mod modNotes">
        <pc:chgData name="Brock Alan Pyle" userId="16e2d145-e11a-46cc-b8c4-1f9b2b49c889" providerId="ADAL" clId="{D731BE68-B15D-48A9-A6F6-C1EE20DF9CEE}" dt="2025-06-30T16:00:40.904" v="429" actId="1076"/>
        <pc:sldMkLst>
          <pc:docMk/>
          <pc:sldMk cId="2975818048" sldId="695"/>
        </pc:sldMkLst>
        <pc:spChg chg="mod">
          <ac:chgData name="Brock Alan Pyle" userId="16e2d145-e11a-46cc-b8c4-1f9b2b49c889" providerId="ADAL" clId="{D731BE68-B15D-48A9-A6F6-C1EE20DF9CEE}" dt="2025-06-30T16:00:40.904" v="429" actId="1076"/>
          <ac:spMkLst>
            <pc:docMk/>
            <pc:sldMk cId="2975818048" sldId="695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00:26.704" v="427" actId="1076"/>
          <ac:spMkLst>
            <pc:docMk/>
            <pc:sldMk cId="2975818048" sldId="695"/>
            <ac:spMk id="3" creationId="{00000000-0000-0000-0000-000000000000}"/>
          </ac:spMkLst>
        </pc:spChg>
        <pc:spChg chg="add mod">
          <ac:chgData name="Brock Alan Pyle" userId="16e2d145-e11a-46cc-b8c4-1f9b2b49c889" providerId="ADAL" clId="{D731BE68-B15D-48A9-A6F6-C1EE20DF9CEE}" dt="2025-06-30T15:36:13.599" v="165"/>
          <ac:spMkLst>
            <pc:docMk/>
            <pc:sldMk cId="2975818048" sldId="695"/>
            <ac:spMk id="4" creationId="{D1A24E50-A52F-CE5F-B2BF-E5D755084FFF}"/>
          </ac:spMkLst>
        </pc:spChg>
        <pc:spChg chg="mod">
          <ac:chgData name="Brock Alan Pyle" userId="16e2d145-e11a-46cc-b8c4-1f9b2b49c889" providerId="ADAL" clId="{D731BE68-B15D-48A9-A6F6-C1EE20DF9CEE}" dt="2025-06-30T16:00:17.064" v="426" actId="1076"/>
          <ac:spMkLst>
            <pc:docMk/>
            <pc:sldMk cId="2975818048" sldId="695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00:17.064" v="426" actId="1076"/>
          <ac:spMkLst>
            <pc:docMk/>
            <pc:sldMk cId="2975818048" sldId="695"/>
            <ac:spMk id="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00:17.064" v="426" actId="1076"/>
          <ac:spMkLst>
            <pc:docMk/>
            <pc:sldMk cId="2975818048" sldId="695"/>
            <ac:spMk id="10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59:51.490" v="423" actId="21"/>
          <ac:spMkLst>
            <pc:docMk/>
            <pc:sldMk cId="2975818048" sldId="695"/>
            <ac:spMk id="14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6:38.529" v="170" actId="21"/>
          <ac:spMkLst>
            <pc:docMk/>
            <pc:sldMk cId="2975818048" sldId="695"/>
            <ac:spMk id="15" creationId="{B4091F62-1D2B-437F-BE71-9F534117C576}"/>
          </ac:spMkLst>
        </pc:spChg>
        <pc:spChg chg="mod">
          <ac:chgData name="Brock Alan Pyle" userId="16e2d145-e11a-46cc-b8c4-1f9b2b49c889" providerId="ADAL" clId="{D731BE68-B15D-48A9-A6F6-C1EE20DF9CEE}" dt="2025-06-30T16:00:17.064" v="426" actId="1076"/>
          <ac:spMkLst>
            <pc:docMk/>
            <pc:sldMk cId="2975818048" sldId="695"/>
            <ac:spMk id="1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00:17.064" v="426" actId="1076"/>
          <ac:spMkLst>
            <pc:docMk/>
            <pc:sldMk cId="2975818048" sldId="695"/>
            <ac:spMk id="2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00:17.064" v="426" actId="1076"/>
          <ac:spMkLst>
            <pc:docMk/>
            <pc:sldMk cId="2975818048" sldId="695"/>
            <ac:spMk id="24" creationId="{00000000-0000-0000-0000-000000000000}"/>
          </ac:spMkLst>
        </pc:spChg>
        <pc:grpChg chg="add mod">
          <ac:chgData name="Brock Alan Pyle" userId="16e2d145-e11a-46cc-b8c4-1f9b2b49c889" providerId="ADAL" clId="{D731BE68-B15D-48A9-A6F6-C1EE20DF9CEE}" dt="2025-06-30T16:00:17.064" v="426" actId="1076"/>
          <ac:grpSpMkLst>
            <pc:docMk/>
            <pc:sldMk cId="2975818048" sldId="695"/>
            <ac:grpSpMk id="5" creationId="{85EE05FF-83F3-46E7-FC33-93DD529BDDAD}"/>
          </ac:grpSpMkLst>
        </pc:grpChg>
        <pc:picChg chg="mod">
          <ac:chgData name="Brock Alan Pyle" userId="16e2d145-e11a-46cc-b8c4-1f9b2b49c889" providerId="ADAL" clId="{D731BE68-B15D-48A9-A6F6-C1EE20DF9CEE}" dt="2025-06-30T16:00:17.064" v="426" actId="1076"/>
          <ac:picMkLst>
            <pc:docMk/>
            <pc:sldMk cId="2975818048" sldId="695"/>
            <ac:picMk id="23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6:00:17.064" v="426" actId="1076"/>
          <ac:picMkLst>
            <pc:docMk/>
            <pc:sldMk cId="2975818048" sldId="695"/>
            <ac:picMk id="25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6:00:17.064" v="426" actId="1076"/>
          <ac:picMkLst>
            <pc:docMk/>
            <pc:sldMk cId="2975818048" sldId="695"/>
            <ac:picMk id="5124" creationId="{00000000-0000-0000-0000-000000000000}"/>
          </ac:picMkLst>
        </pc:picChg>
      </pc:sldChg>
      <pc:sldChg chg="addSp delSp modSp mod modNotes">
        <pc:chgData name="Brock Alan Pyle" userId="16e2d145-e11a-46cc-b8c4-1f9b2b49c889" providerId="ADAL" clId="{D731BE68-B15D-48A9-A6F6-C1EE20DF9CEE}" dt="2025-06-30T15:45:29.536" v="253" actId="21"/>
        <pc:sldMkLst>
          <pc:docMk/>
          <pc:sldMk cId="58888813" sldId="696"/>
        </pc:sldMkLst>
        <pc:spChg chg="add mod">
          <ac:chgData name="Brock Alan Pyle" userId="16e2d145-e11a-46cc-b8c4-1f9b2b49c889" providerId="ADAL" clId="{D731BE68-B15D-48A9-A6F6-C1EE20DF9CEE}" dt="2025-06-30T15:36:16.232" v="166"/>
          <ac:spMkLst>
            <pc:docMk/>
            <pc:sldMk cId="58888813" sldId="696"/>
            <ac:spMk id="2" creationId="{A350A03B-8BE9-EAC9-BB41-6CDB3821CFB2}"/>
          </ac:spMkLst>
        </pc:spChg>
        <pc:spChg chg="mod">
          <ac:chgData name="Brock Alan Pyle" userId="16e2d145-e11a-46cc-b8c4-1f9b2b49c889" providerId="ADAL" clId="{D731BE68-B15D-48A9-A6F6-C1EE20DF9CEE}" dt="2025-06-30T15:44:47.136" v="242" actId="1076"/>
          <ac:spMkLst>
            <pc:docMk/>
            <pc:sldMk cId="58888813" sldId="696"/>
            <ac:spMk id="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6:34.846" v="169" actId="21"/>
          <ac:spMkLst>
            <pc:docMk/>
            <pc:sldMk cId="58888813" sldId="696"/>
            <ac:spMk id="12" creationId="{CCFD029B-2D4D-43CC-8EF6-D3ED1F0C23FB}"/>
          </ac:spMkLst>
        </pc:spChg>
        <pc:spChg chg="mod">
          <ac:chgData name="Brock Alan Pyle" userId="16e2d145-e11a-46cc-b8c4-1f9b2b49c889" providerId="ADAL" clId="{D731BE68-B15D-48A9-A6F6-C1EE20DF9CEE}" dt="2025-06-30T15:45:02.848" v="245" actId="1076"/>
          <ac:spMkLst>
            <pc:docMk/>
            <pc:sldMk cId="58888813" sldId="696"/>
            <ac:spMk id="13" creationId="{0F4AE142-EEFD-495E-9923-05BAE27DA344}"/>
          </ac:spMkLst>
        </pc:spChg>
        <pc:spChg chg="add del mod">
          <ac:chgData name="Brock Alan Pyle" userId="16e2d145-e11a-46cc-b8c4-1f9b2b49c889" providerId="ADAL" clId="{D731BE68-B15D-48A9-A6F6-C1EE20DF9CEE}" dt="2025-06-30T15:45:29.536" v="253" actId="21"/>
          <ac:spMkLst>
            <pc:docMk/>
            <pc:sldMk cId="58888813" sldId="696"/>
            <ac:spMk id="14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45:05.562" v="246" actId="1076"/>
          <ac:picMkLst>
            <pc:docMk/>
            <pc:sldMk cId="58888813" sldId="696"/>
            <ac:picMk id="4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4:56.400" v="244" actId="1076"/>
          <ac:picMkLst>
            <pc:docMk/>
            <pc:sldMk cId="58888813" sldId="696"/>
            <ac:picMk id="7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4:53.728" v="243" actId="1076"/>
          <ac:picMkLst>
            <pc:docMk/>
            <pc:sldMk cId="58888813" sldId="696"/>
            <ac:picMk id="9" creationId="{00000000-0000-0000-0000-000000000000}"/>
          </ac:picMkLst>
        </pc:picChg>
      </pc:sldChg>
      <pc:sldChg chg="addSp delSp modSp mod modNotes">
        <pc:chgData name="Brock Alan Pyle" userId="16e2d145-e11a-46cc-b8c4-1f9b2b49c889" providerId="ADAL" clId="{D731BE68-B15D-48A9-A6F6-C1EE20DF9CEE}" dt="2025-06-30T15:45:46.416" v="257" actId="1076"/>
        <pc:sldMkLst>
          <pc:docMk/>
          <pc:sldMk cId="918558944" sldId="697"/>
        </pc:sldMkLst>
        <pc:spChg chg="add mod">
          <ac:chgData name="Brock Alan Pyle" userId="16e2d145-e11a-46cc-b8c4-1f9b2b49c889" providerId="ADAL" clId="{D731BE68-B15D-48A9-A6F6-C1EE20DF9CEE}" dt="2025-06-30T15:36:18.471" v="167"/>
          <ac:spMkLst>
            <pc:docMk/>
            <pc:sldMk cId="918558944" sldId="697"/>
            <ac:spMk id="2" creationId="{08CD6C54-4BDC-71D7-DF3C-497380405615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918558944" sldId="697"/>
            <ac:spMk id="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6:31.505" v="168" actId="21"/>
          <ac:spMkLst>
            <pc:docMk/>
            <pc:sldMk cId="918558944" sldId="697"/>
            <ac:spMk id="7" creationId="{2806033D-DB85-4E6A-A5F8-E73218B5EDEC}"/>
          </ac:spMkLst>
        </pc:spChg>
        <pc:spChg chg="mod">
          <ac:chgData name="Brock Alan Pyle" userId="16e2d145-e11a-46cc-b8c4-1f9b2b49c889" providerId="ADAL" clId="{D731BE68-B15D-48A9-A6F6-C1EE20DF9CEE}" dt="2025-06-30T15:45:46.416" v="257" actId="1076"/>
          <ac:spMkLst>
            <pc:docMk/>
            <pc:sldMk cId="918558944" sldId="697"/>
            <ac:spMk id="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918558944" sldId="697"/>
            <ac:spMk id="9" creationId="{7473116B-7B00-4510-8CBF-CAE1DC70CDE0}"/>
          </ac:spMkLst>
        </pc:spChg>
        <pc:spChg chg="mod">
          <ac:chgData name="Brock Alan Pyle" userId="16e2d145-e11a-46cc-b8c4-1f9b2b49c889" providerId="ADAL" clId="{D731BE68-B15D-48A9-A6F6-C1EE20DF9CEE}" dt="2025-06-30T15:45:44.672" v="256" actId="1076"/>
          <ac:spMkLst>
            <pc:docMk/>
            <pc:sldMk cId="918558944" sldId="697"/>
            <ac:spMk id="10" creationId="{49809CB3-3F1D-42D0-8438-630678E2F5BF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918558944" sldId="697"/>
            <ac:spMk id="12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45:39.256" v="255" actId="1076"/>
          <ac:picMkLst>
            <pc:docMk/>
            <pc:sldMk cId="918558944" sldId="697"/>
            <ac:picMk id="5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5:33.872" v="254" actId="1076"/>
          <ac:picMkLst>
            <pc:docMk/>
            <pc:sldMk cId="918558944" sldId="697"/>
            <ac:picMk id="19" creationId="{00000000-0000-0000-0000-000000000000}"/>
          </ac:picMkLst>
        </pc:picChg>
      </pc:sldChg>
      <pc:sldChg chg="modSp del modNotes">
        <pc:chgData name="Brock Alan Pyle" userId="16e2d145-e11a-46cc-b8c4-1f9b2b49c889" providerId="ADAL" clId="{D731BE68-B15D-48A9-A6F6-C1EE20DF9CEE}" dt="2025-06-30T16:08:03.566" v="580" actId="2696"/>
        <pc:sldMkLst>
          <pc:docMk/>
          <pc:sldMk cId="2131438969" sldId="705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131438969" sldId="705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131438969" sldId="705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131438969" sldId="705"/>
            <ac:spMk id="5" creationId="{14AE8732-69B7-8026-A276-7D59B95597CF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2131438969" sldId="705"/>
            <ac:picMk id="4" creationId="{00000000-0000-0000-0000-000000000000}"/>
          </ac:picMkLst>
        </pc:picChg>
      </pc:sldChg>
      <pc:sldChg chg="modSp mod">
        <pc:chgData name="Brock Alan Pyle" userId="16e2d145-e11a-46cc-b8c4-1f9b2b49c889" providerId="ADAL" clId="{D731BE68-B15D-48A9-A6F6-C1EE20DF9CEE}" dt="2025-06-30T15:25:21.489" v="98" actId="1076"/>
        <pc:sldMkLst>
          <pc:docMk/>
          <pc:sldMk cId="1615858122" sldId="759"/>
        </pc:sldMkLst>
        <pc:spChg chg="mod">
          <ac:chgData name="Brock Alan Pyle" userId="16e2d145-e11a-46cc-b8c4-1f9b2b49c889" providerId="ADAL" clId="{D731BE68-B15D-48A9-A6F6-C1EE20DF9CEE}" dt="2025-06-30T15:25:21.489" v="98" actId="1076"/>
          <ac:spMkLst>
            <pc:docMk/>
            <pc:sldMk cId="1615858122" sldId="759"/>
            <ac:spMk id="2" creationId="{E96CCFF1-E601-42DD-9B15-3968F8941EFA}"/>
          </ac:spMkLst>
        </pc:spChg>
        <pc:spChg chg="mod">
          <ac:chgData name="Brock Alan Pyle" userId="16e2d145-e11a-46cc-b8c4-1f9b2b49c889" providerId="ADAL" clId="{D731BE68-B15D-48A9-A6F6-C1EE20DF9CEE}" dt="2025-06-30T15:25:16.361" v="97" actId="1076"/>
          <ac:spMkLst>
            <pc:docMk/>
            <pc:sldMk cId="1615858122" sldId="759"/>
            <ac:spMk id="3" creationId="{CAB7272A-6998-4460-863B-747C91D5931C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5" creationId="{BC739D30-92E5-4687-B380-422E9D529078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6" creationId="{4E5B6FA4-7F78-4A78-B7E7-01D3ECE7D91B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7" creationId="{1A4FB505-435B-4782-AEA7-A1EBC65B521E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8" creationId="{44C697FF-1BB0-431C-AC2E-E4DF9A745BFC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9" creationId="{D1A36ED3-228A-4158-96C5-080C25464B74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12" creationId="{DD8A296E-3793-49EE-8A7C-49B3ABC3639E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13" creationId="{4CF136CC-EFBC-475F-AA16-2D5033824CA8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16" creationId="{D2DFDC43-211E-4F62-9269-A82C43CC3DFA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15858122" sldId="759"/>
            <ac:spMk id="17" creationId="{6B16BA04-9848-461C-94BF-BAE21840139F}"/>
          </ac:spMkLst>
        </pc:spChg>
        <pc:grpChg chg="mod">
          <ac:chgData name="Brock Alan Pyle" userId="16e2d145-e11a-46cc-b8c4-1f9b2b49c889" providerId="ADAL" clId="{D731BE68-B15D-48A9-A6F6-C1EE20DF9CEE}" dt="2025-06-30T15:25:05.236" v="96" actId="1076"/>
          <ac:grpSpMkLst>
            <pc:docMk/>
            <pc:sldMk cId="1615858122" sldId="759"/>
            <ac:grpSpMk id="19" creationId="{2ED40AC3-F06A-4ACB-AE65-457B8C3A0662}"/>
          </ac:grpSpMkLst>
        </pc:grpChg>
        <pc:picChg chg="mod">
          <ac:chgData name="Brock Alan Pyle" userId="16e2d145-e11a-46cc-b8c4-1f9b2b49c889" providerId="ADAL" clId="{D731BE68-B15D-48A9-A6F6-C1EE20DF9CEE}" dt="2025-06-30T15:24:54.489" v="95" actId="1076"/>
          <ac:picMkLst>
            <pc:docMk/>
            <pc:sldMk cId="1615858122" sldId="759"/>
            <ac:picMk id="4" creationId="{CA0494CB-F08C-46DE-932F-0328CF95A2D6}"/>
          </ac:picMkLst>
        </pc:picChg>
      </pc:sldChg>
      <pc:sldChg chg="addSp modSp mod">
        <pc:chgData name="Brock Alan Pyle" userId="16e2d145-e11a-46cc-b8c4-1f9b2b49c889" providerId="ADAL" clId="{D731BE68-B15D-48A9-A6F6-C1EE20DF9CEE}" dt="2025-06-30T19:26:43.912" v="665"/>
        <pc:sldMkLst>
          <pc:docMk/>
          <pc:sldMk cId="3137767458" sldId="769"/>
        </pc:sldMkLst>
        <pc:spChg chg="add mod">
          <ac:chgData name="Brock Alan Pyle" userId="16e2d145-e11a-46cc-b8c4-1f9b2b49c889" providerId="ADAL" clId="{D731BE68-B15D-48A9-A6F6-C1EE20DF9CEE}" dt="2025-06-30T19:26:43.912" v="665"/>
          <ac:spMkLst>
            <pc:docMk/>
            <pc:sldMk cId="3137767458" sldId="769"/>
            <ac:spMk id="2" creationId="{313D60E2-11DD-4768-E038-7064A84A5AB5}"/>
          </ac:spMkLst>
        </pc:spChg>
        <pc:spChg chg="mod">
          <ac:chgData name="Brock Alan Pyle" userId="16e2d145-e11a-46cc-b8c4-1f9b2b49c889" providerId="ADAL" clId="{D731BE68-B15D-48A9-A6F6-C1EE20DF9CEE}" dt="2025-06-30T16:06:21.438" v="539" actId="403"/>
          <ac:spMkLst>
            <pc:docMk/>
            <pc:sldMk cId="3137767458" sldId="769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3:33.433" v="0"/>
          <ac:spMkLst>
            <pc:docMk/>
            <pc:sldMk cId="3137767458" sldId="769"/>
            <ac:spMk id="5" creationId="{00000000-0000-0000-0000-000000000000}"/>
          </ac:spMkLst>
        </pc:spChg>
      </pc:sldChg>
      <pc:sldChg chg="modSp modNotes">
        <pc:chgData name="Brock Alan Pyle" userId="16e2d145-e11a-46cc-b8c4-1f9b2b49c889" providerId="ADAL" clId="{D731BE68-B15D-48A9-A6F6-C1EE20DF9CEE}" dt="2025-06-30T15:18:00.821" v="9"/>
        <pc:sldMkLst>
          <pc:docMk/>
          <pc:sldMk cId="4286971511" sldId="817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2" creationId="{A82B5C69-8CE3-41D7-8A41-99ACD66EC98D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7" creationId="{219A4FC7-F18E-413C-B8DB-26B9EAC48586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12" creationId="{1BAD9972-59EB-4370-9F0F-55DA4669EE41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13" creationId="{2319BB7B-03C8-45F7-AB00-D7C1332EC1A5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14" creationId="{B7D20FC1-83FE-4DB7-8AE4-22A0B2BA8E66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4286971511" sldId="817"/>
            <ac:spMk id="16" creationId="{3DDEF81B-2FF7-4998-A4B8-39501FA1451B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4286971511" sldId="817"/>
            <ac:picMk id="5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4286971511" sldId="817"/>
            <ac:picMk id="8" creationId="{00000000-0000-0000-0000-000000000000}"/>
          </ac:picMkLst>
        </pc:picChg>
      </pc:sldChg>
      <pc:sldChg chg="delSp modSp mod">
        <pc:chgData name="Brock Alan Pyle" userId="16e2d145-e11a-46cc-b8c4-1f9b2b49c889" providerId="ADAL" clId="{D731BE68-B15D-48A9-A6F6-C1EE20DF9CEE}" dt="2025-06-30T16:21:12.898" v="586" actId="1076"/>
        <pc:sldMkLst>
          <pc:docMk/>
          <pc:sldMk cId="1475424793" sldId="953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3" creationId="{BB4153CB-1BA5-4B6A-B3D2-192C732187DA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18" creationId="{830A1B83-FD12-4AC2-B618-D4A165E76C63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19" creationId="{F50B6464-39E5-42AC-B775-A5C66881FE61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21" creationId="{808BDC13-6430-416F-A8A7-0CDB55D44C14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26" creationId="{CBE73945-9DF5-46BC-9DBD-0877BB07F4C2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475424793" sldId="953"/>
            <ac:spMk id="28" creationId="{4F5597DC-89CA-4D8A-ADE6-ABE1A6834754}"/>
          </ac:spMkLst>
        </pc:spChg>
        <pc:spChg chg="del mod">
          <ac:chgData name="Brock Alan Pyle" userId="16e2d145-e11a-46cc-b8c4-1f9b2b49c889" providerId="ADAL" clId="{D731BE68-B15D-48A9-A6F6-C1EE20DF9CEE}" dt="2025-06-30T15:23:47.931" v="78" actId="21"/>
          <ac:spMkLst>
            <pc:docMk/>
            <pc:sldMk cId="1475424793" sldId="953"/>
            <ac:spMk id="30" creationId="{8D31F6F3-5085-4870-A9F1-5DC5C2E4B972}"/>
          </ac:spMkLst>
        </pc:spChg>
        <pc:grpChg chg="mod">
          <ac:chgData name="Brock Alan Pyle" userId="16e2d145-e11a-46cc-b8c4-1f9b2b49c889" providerId="ADAL" clId="{D731BE68-B15D-48A9-A6F6-C1EE20DF9CEE}" dt="2025-06-30T16:21:12.898" v="586" actId="1076"/>
          <ac:grpSpMkLst>
            <pc:docMk/>
            <pc:sldMk cId="1475424793" sldId="953"/>
            <ac:grpSpMk id="17" creationId="{AE69D17C-4B93-4CA4-B6E5-119CA716DBC6}"/>
          </ac:grpSpMkLst>
        </pc:gr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1475424793" sldId="953"/>
            <ac:picMk id="15" creationId="{38D6CD81-81E5-440D-B7B6-1331DAC83B6D}"/>
          </ac:picMkLst>
        </pc:picChg>
      </pc:sldChg>
      <pc:sldChg chg="modSp mod modNotes">
        <pc:chgData name="Brock Alan Pyle" userId="16e2d145-e11a-46cc-b8c4-1f9b2b49c889" providerId="ADAL" clId="{D731BE68-B15D-48A9-A6F6-C1EE20DF9CEE}" dt="2025-06-30T15:47:19.550" v="272" actId="1076"/>
        <pc:sldMkLst>
          <pc:docMk/>
          <pc:sldMk cId="2036919309" sldId="965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036919309" sldId="965"/>
            <ac:spMk id="2" creationId="{05B43766-39A6-4D3F-8281-C115E685E022}"/>
          </ac:spMkLst>
        </pc:spChg>
        <pc:spChg chg="mod">
          <ac:chgData name="Brock Alan Pyle" userId="16e2d145-e11a-46cc-b8c4-1f9b2b49c889" providerId="ADAL" clId="{D731BE68-B15D-48A9-A6F6-C1EE20DF9CEE}" dt="2025-06-30T15:47:19.550" v="272" actId="1076"/>
          <ac:spMkLst>
            <pc:docMk/>
            <pc:sldMk cId="2036919309" sldId="965"/>
            <ac:spMk id="3" creationId="{1419D391-4153-4516-92CC-ED51A92BF937}"/>
          </ac:spMkLst>
        </pc:spChg>
        <pc:picChg chg="mod">
          <ac:chgData name="Brock Alan Pyle" userId="16e2d145-e11a-46cc-b8c4-1f9b2b49c889" providerId="ADAL" clId="{D731BE68-B15D-48A9-A6F6-C1EE20DF9CEE}" dt="2025-06-30T15:46:11.031" v="261" actId="1076"/>
          <ac:picMkLst>
            <pc:docMk/>
            <pc:sldMk cId="2036919309" sldId="965"/>
            <ac:picMk id="4" creationId="{00000000-0000-0000-0000-000000000000}"/>
          </ac:picMkLst>
        </pc:picChg>
      </pc:sldChg>
      <pc:sldChg chg="modSp mod">
        <pc:chgData name="Brock Alan Pyle" userId="16e2d145-e11a-46cc-b8c4-1f9b2b49c889" providerId="ADAL" clId="{D731BE68-B15D-48A9-A6F6-C1EE20DF9CEE}" dt="2025-06-30T15:24:24.002" v="89" actId="1076"/>
        <pc:sldMkLst>
          <pc:docMk/>
          <pc:sldMk cId="2249926368" sldId="967"/>
        </pc:sldMkLst>
        <pc:spChg chg="mod">
          <ac:chgData name="Brock Alan Pyle" userId="16e2d145-e11a-46cc-b8c4-1f9b2b49c889" providerId="ADAL" clId="{D731BE68-B15D-48A9-A6F6-C1EE20DF9CEE}" dt="2025-06-30T15:24:24.002" v="89" actId="1076"/>
          <ac:spMkLst>
            <pc:docMk/>
            <pc:sldMk cId="2249926368" sldId="967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4:14.834" v="87" actId="1076"/>
          <ac:spMkLst>
            <pc:docMk/>
            <pc:sldMk cId="2249926368" sldId="967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4:17.082" v="88" actId="1076"/>
          <ac:spMkLst>
            <pc:docMk/>
            <pc:sldMk cId="2249926368" sldId="967"/>
            <ac:spMk id="9" creationId="{8A32063D-14B7-4B11-A5C8-2B30D3C0E400}"/>
          </ac:spMkLst>
        </pc:spChg>
        <pc:spChg chg="mod">
          <ac:chgData name="Brock Alan Pyle" userId="16e2d145-e11a-46cc-b8c4-1f9b2b49c889" providerId="ADAL" clId="{D731BE68-B15D-48A9-A6F6-C1EE20DF9CEE}" dt="2025-06-30T15:24:17.082" v="88" actId="1076"/>
          <ac:spMkLst>
            <pc:docMk/>
            <pc:sldMk cId="2249926368" sldId="967"/>
            <ac:spMk id="10" creationId="{71B622DA-55A0-48AD-8BC1-2740381CCD14}"/>
          </ac:spMkLst>
        </pc:spChg>
        <pc:spChg chg="mod">
          <ac:chgData name="Brock Alan Pyle" userId="16e2d145-e11a-46cc-b8c4-1f9b2b49c889" providerId="ADAL" clId="{D731BE68-B15D-48A9-A6F6-C1EE20DF9CEE}" dt="2025-06-30T15:24:17.082" v="88" actId="1076"/>
          <ac:spMkLst>
            <pc:docMk/>
            <pc:sldMk cId="2249926368" sldId="967"/>
            <ac:spMk id="12" creationId="{9945D69F-D081-43DB-8E53-F875AF6B1C52}"/>
          </ac:spMkLst>
        </pc:spChg>
        <pc:grpChg chg="mod">
          <ac:chgData name="Brock Alan Pyle" userId="16e2d145-e11a-46cc-b8c4-1f9b2b49c889" providerId="ADAL" clId="{D731BE68-B15D-48A9-A6F6-C1EE20DF9CEE}" dt="2025-06-30T15:24:17.082" v="88" actId="1076"/>
          <ac:grpSpMkLst>
            <pc:docMk/>
            <pc:sldMk cId="2249926368" sldId="967"/>
            <ac:grpSpMk id="3" creationId="{7C4789B7-43FE-650F-61B6-94AE94D8901D}"/>
          </ac:grpSpMkLst>
        </pc:grpChg>
        <pc:picChg chg="mod">
          <ac:chgData name="Brock Alan Pyle" userId="16e2d145-e11a-46cc-b8c4-1f9b2b49c889" providerId="ADAL" clId="{D731BE68-B15D-48A9-A6F6-C1EE20DF9CEE}" dt="2025-06-30T15:24:17.082" v="88" actId="1076"/>
          <ac:picMkLst>
            <pc:docMk/>
            <pc:sldMk cId="2249926368" sldId="967"/>
            <ac:picMk id="2050" creationId="{00000000-0000-0000-0000-000000000000}"/>
          </ac:picMkLst>
        </pc:picChg>
      </pc:sldChg>
      <pc:sldChg chg="addSp delSp modSp mod">
        <pc:chgData name="Brock Alan Pyle" userId="16e2d145-e11a-46cc-b8c4-1f9b2b49c889" providerId="ADAL" clId="{D731BE68-B15D-48A9-A6F6-C1EE20DF9CEE}" dt="2025-06-30T15:43:34.265" v="239" actId="1076"/>
        <pc:sldMkLst>
          <pc:docMk/>
          <pc:sldMk cId="3983200173" sldId="970"/>
        </pc:sldMkLst>
        <pc:spChg chg="mod">
          <ac:chgData name="Brock Alan Pyle" userId="16e2d145-e11a-46cc-b8c4-1f9b2b49c889" providerId="ADAL" clId="{D731BE68-B15D-48A9-A6F6-C1EE20DF9CEE}" dt="2025-06-30T15:13:46.609" v="6"/>
          <ac:spMkLst>
            <pc:docMk/>
            <pc:sldMk cId="3983200173" sldId="970"/>
            <ac:spMk id="2" creationId="{6B4F342B-3CBD-4CBE-AC8F-18972D9C2020}"/>
          </ac:spMkLst>
        </pc:spChg>
        <pc:spChg chg="mod">
          <ac:chgData name="Brock Alan Pyle" userId="16e2d145-e11a-46cc-b8c4-1f9b2b49c889" providerId="ADAL" clId="{D731BE68-B15D-48A9-A6F6-C1EE20DF9CEE}" dt="2025-06-30T15:43:34.265" v="239" actId="1076"/>
          <ac:spMkLst>
            <pc:docMk/>
            <pc:sldMk cId="3983200173" sldId="970"/>
            <ac:spMk id="3" creationId="{777B1E6C-0BFA-4A09-BA39-CBA153D88802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983200173" sldId="970"/>
            <ac:spMk id="5" creationId="{A630A830-03DE-41D0-9877-4FABE157AD86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983200173" sldId="970"/>
            <ac:spMk id="6" creationId="{7A2158E7-ABB2-4232-900E-DF2FFB17616F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983200173" sldId="970"/>
            <ac:spMk id="7" creationId="{94E1CE70-1B0F-4C46-9C4D-F185BD17E208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983200173" sldId="970"/>
            <ac:spMk id="8" creationId="{85CDF526-CFD8-4E72-A27F-48554386A4A5}"/>
          </ac:spMkLst>
        </pc:spChg>
        <pc:spChg chg="add mod">
          <ac:chgData name="Brock Alan Pyle" userId="16e2d145-e11a-46cc-b8c4-1f9b2b49c889" providerId="ADAL" clId="{D731BE68-B15D-48A9-A6F6-C1EE20DF9CEE}" dt="2025-06-30T15:36:11.096" v="164"/>
          <ac:spMkLst>
            <pc:docMk/>
            <pc:sldMk cId="3983200173" sldId="970"/>
            <ac:spMk id="10" creationId="{DF9B4313-0C04-B382-2E35-52158AA82143}"/>
          </ac:spMkLst>
        </pc:spChg>
        <pc:spChg chg="del mod">
          <ac:chgData name="Brock Alan Pyle" userId="16e2d145-e11a-46cc-b8c4-1f9b2b49c889" providerId="ADAL" clId="{D731BE68-B15D-48A9-A6F6-C1EE20DF9CEE}" dt="2025-06-30T15:36:41.568" v="171" actId="21"/>
          <ac:spMkLst>
            <pc:docMk/>
            <pc:sldMk cId="3983200173" sldId="970"/>
            <ac:spMk id="12" creationId="{55207590-4208-4A93-B171-C126E4664BA4}"/>
          </ac:spMkLst>
        </pc:spChg>
        <pc:grpChg chg="mod">
          <ac:chgData name="Brock Alan Pyle" userId="16e2d145-e11a-46cc-b8c4-1f9b2b49c889" providerId="ADAL" clId="{D731BE68-B15D-48A9-A6F6-C1EE20DF9CEE}" dt="2025-06-30T15:18:00.821" v="9"/>
          <ac:grpSpMkLst>
            <pc:docMk/>
            <pc:sldMk cId="3983200173" sldId="970"/>
            <ac:grpSpMk id="9" creationId="{B691798A-0AC8-48B8-8B3A-3542448D702B}"/>
          </ac:grpSpMkLst>
        </pc:gr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3983200173" sldId="970"/>
            <ac:picMk id="4" creationId="{FB02AB66-7BC2-49CF-82CA-A8286F94C85E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3983200173" sldId="970"/>
            <ac:picMk id="1026" creationId="{FAA74AEA-22D9-4549-9C9A-EE403A51C68A}"/>
          </ac:picMkLst>
        </pc:picChg>
      </pc:sldChg>
      <pc:sldChg chg="delSp modSp mod modNotes">
        <pc:chgData name="Brock Alan Pyle" userId="16e2d145-e11a-46cc-b8c4-1f9b2b49c889" providerId="ADAL" clId="{D731BE68-B15D-48A9-A6F6-C1EE20DF9CEE}" dt="2025-06-30T17:01:04.624" v="662" actId="20577"/>
        <pc:sldMkLst>
          <pc:docMk/>
          <pc:sldMk cId="1629154888" sldId="1014"/>
        </pc:sldMkLst>
        <pc:spChg chg="mod">
          <ac:chgData name="Brock Alan Pyle" userId="16e2d145-e11a-46cc-b8c4-1f9b2b49c889" providerId="ADAL" clId="{D731BE68-B15D-48A9-A6F6-C1EE20DF9CEE}" dt="2025-06-30T15:18:24.233" v="10" actId="1076"/>
          <ac:spMkLst>
            <pc:docMk/>
            <pc:sldMk cId="1629154888" sldId="1014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7:01:04.624" v="662" actId="20577"/>
          <ac:spMkLst>
            <pc:docMk/>
            <pc:sldMk cId="1629154888" sldId="1014"/>
            <ac:spMk id="7" creationId="{D34C0AB0-F33F-48B9-ABB2-F4C1D324284E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1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1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629154888" sldId="1014"/>
            <ac:spMk id="15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18:29.545" v="11" actId="21"/>
          <ac:spMkLst>
            <pc:docMk/>
            <pc:sldMk cId="1629154888" sldId="1014"/>
            <ac:spMk id="18" creationId="{00000000-0000-0000-0000-000000000000}"/>
          </ac:spMkLst>
        </pc:spChg>
      </pc:sldChg>
      <pc:sldChg chg="modSp mod modNotes">
        <pc:chgData name="Brock Alan Pyle" userId="16e2d145-e11a-46cc-b8c4-1f9b2b49c889" providerId="ADAL" clId="{D731BE68-B15D-48A9-A6F6-C1EE20DF9CEE}" dt="2025-06-30T16:21:48.906" v="587" actId="1076"/>
        <pc:sldMkLst>
          <pc:docMk/>
          <pc:sldMk cId="3511141822" sldId="1016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11141822" sldId="1016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11141822" sldId="1016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6:21:48.906" v="587" actId="1076"/>
          <ac:spMkLst>
            <pc:docMk/>
            <pc:sldMk cId="3511141822" sldId="1016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11141822" sldId="1016"/>
            <ac:spMk id="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11141822" sldId="1016"/>
            <ac:spMk id="49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3511141822" sldId="1016"/>
            <ac:picMk id="2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3511141822" sldId="1016"/>
            <ac:picMk id="1026" creationId="{00000000-0000-0000-0000-000000000000}"/>
          </ac:picMkLst>
        </pc:picChg>
      </pc:sldChg>
      <pc:sldChg chg="addSp delSp modSp mod modNotes">
        <pc:chgData name="Brock Alan Pyle" userId="16e2d145-e11a-46cc-b8c4-1f9b2b49c889" providerId="ADAL" clId="{D731BE68-B15D-48A9-A6F6-C1EE20DF9CEE}" dt="2025-06-30T15:26:40.112" v="106" actId="1076"/>
        <pc:sldMkLst>
          <pc:docMk/>
          <pc:sldMk cId="980932668" sldId="1017"/>
        </pc:sldMkLst>
        <pc:spChg chg="mod">
          <ac:chgData name="Brock Alan Pyle" userId="16e2d145-e11a-46cc-b8c4-1f9b2b49c889" providerId="ADAL" clId="{D731BE68-B15D-48A9-A6F6-C1EE20DF9CEE}" dt="2025-06-30T15:26:40.112" v="106" actId="1076"/>
          <ac:spMkLst>
            <pc:docMk/>
            <pc:sldMk cId="980932668" sldId="1017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2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38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49" creationId="{7735EED8-EBED-43E2-98D7-161C9F81145D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53" creationId="{5E71D7F1-A364-41AD-99A4-8A1C87836A33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7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0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3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4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5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6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6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52.299" v="103" actId="1076"/>
          <ac:spMkLst>
            <pc:docMk/>
            <pc:sldMk cId="980932668" sldId="1017"/>
            <ac:spMk id="170" creationId="{00000000-0000-0000-0000-000000000000}"/>
          </ac:spMkLst>
        </pc:spChg>
        <pc:spChg chg="del">
          <ac:chgData name="Brock Alan Pyle" userId="16e2d145-e11a-46cc-b8c4-1f9b2b49c889" providerId="ADAL" clId="{D731BE68-B15D-48A9-A6F6-C1EE20DF9CEE}" dt="2025-06-30T15:25:47.681" v="102" actId="21"/>
          <ac:spMkLst>
            <pc:docMk/>
            <pc:sldMk cId="980932668" sldId="1017"/>
            <ac:spMk id="186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197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19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201" creationId="{604577BF-8227-4FD7-A519-8E9F9A0B7B9C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204" creationId="{3830731C-FED5-4EB9-942D-796D9483324A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102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103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103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25:42.506" v="100" actId="164"/>
          <ac:spMkLst>
            <pc:docMk/>
            <pc:sldMk cId="980932668" sldId="1017"/>
            <ac:spMk id="1033" creationId="{00000000-0000-0000-0000-000000000000}"/>
          </ac:spMkLst>
        </pc:spChg>
      </pc:sldChg>
      <pc:sldChg chg="addSp delSp modSp mod">
        <pc:chgData name="Brock Alan Pyle" userId="16e2d145-e11a-46cc-b8c4-1f9b2b49c889" providerId="ADAL" clId="{D731BE68-B15D-48A9-A6F6-C1EE20DF9CEE}" dt="2025-06-30T15:43:27.890" v="238" actId="1076"/>
        <pc:sldMkLst>
          <pc:docMk/>
          <pc:sldMk cId="2518174577" sldId="1019"/>
        </pc:sldMkLst>
        <pc:spChg chg="mod">
          <ac:chgData name="Brock Alan Pyle" userId="16e2d145-e11a-46cc-b8c4-1f9b2b49c889" providerId="ADAL" clId="{D731BE68-B15D-48A9-A6F6-C1EE20DF9CEE}" dt="2025-06-30T15:43:13.314" v="235" actId="1076"/>
          <ac:spMkLst>
            <pc:docMk/>
            <pc:sldMk cId="2518174577" sldId="1019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2:33.653" v="231" actId="164"/>
          <ac:spMkLst>
            <pc:docMk/>
            <pc:sldMk cId="2518174577" sldId="1019"/>
            <ac:spMk id="3" creationId="{ACC6A0E1-7759-43FE-A367-0F1A0DB34D41}"/>
          </ac:spMkLst>
        </pc:spChg>
        <pc:spChg chg="mod">
          <ac:chgData name="Brock Alan Pyle" userId="16e2d145-e11a-46cc-b8c4-1f9b2b49c889" providerId="ADAL" clId="{D731BE68-B15D-48A9-A6F6-C1EE20DF9CEE}" dt="2025-06-30T15:43:22.738" v="237" actId="1076"/>
          <ac:spMkLst>
            <pc:docMk/>
            <pc:sldMk cId="2518174577" sldId="1019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2:33.653" v="231" actId="164"/>
          <ac:spMkLst>
            <pc:docMk/>
            <pc:sldMk cId="2518174577" sldId="1019"/>
            <ac:spMk id="5" creationId="{A9A04D19-3498-4E62-AED9-B98676D247F1}"/>
          </ac:spMkLst>
        </pc:spChg>
        <pc:spChg chg="mod">
          <ac:chgData name="Brock Alan Pyle" userId="16e2d145-e11a-46cc-b8c4-1f9b2b49c889" providerId="ADAL" clId="{D731BE68-B15D-48A9-A6F6-C1EE20DF9CEE}" dt="2025-06-30T15:42:33.653" v="231" actId="164"/>
          <ac:spMkLst>
            <pc:docMk/>
            <pc:sldMk cId="2518174577" sldId="1019"/>
            <ac:spMk id="7" creationId="{A1F2BBDD-8DAA-40FF-9EDC-B5BE0B9BA15A}"/>
          </ac:spMkLst>
        </pc:spChg>
        <pc:spChg chg="add mod">
          <ac:chgData name="Brock Alan Pyle" userId="16e2d145-e11a-46cc-b8c4-1f9b2b49c889" providerId="ADAL" clId="{D731BE68-B15D-48A9-A6F6-C1EE20DF9CEE}" dt="2025-06-30T15:36:08.916" v="163"/>
          <ac:spMkLst>
            <pc:docMk/>
            <pc:sldMk cId="2518174577" sldId="1019"/>
            <ac:spMk id="8" creationId="{0DC13106-9F00-3F90-4F67-DCECA4AB4AC0}"/>
          </ac:spMkLst>
        </pc:spChg>
        <pc:spChg chg="mod">
          <ac:chgData name="Brock Alan Pyle" userId="16e2d145-e11a-46cc-b8c4-1f9b2b49c889" providerId="ADAL" clId="{D731BE68-B15D-48A9-A6F6-C1EE20DF9CEE}" dt="2025-06-30T15:43:22.738" v="237" actId="1076"/>
          <ac:spMkLst>
            <pc:docMk/>
            <pc:sldMk cId="2518174577" sldId="1019"/>
            <ac:spMk id="9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2:33.653" v="231" actId="164"/>
          <ac:spMkLst>
            <pc:docMk/>
            <pc:sldMk cId="2518174577" sldId="1019"/>
            <ac:spMk id="10" creationId="{BE7094CF-0168-4DCD-A192-E5B03408E18E}"/>
          </ac:spMkLst>
        </pc:spChg>
        <pc:spChg chg="mod">
          <ac:chgData name="Brock Alan Pyle" userId="16e2d145-e11a-46cc-b8c4-1f9b2b49c889" providerId="ADAL" clId="{D731BE68-B15D-48A9-A6F6-C1EE20DF9CEE}" dt="2025-06-30T15:42:33.653" v="231" actId="164"/>
          <ac:spMkLst>
            <pc:docMk/>
            <pc:sldMk cId="2518174577" sldId="1019"/>
            <ac:spMk id="11" creationId="{0E4A985C-C6E0-4EA0-9516-5533132C13F5}"/>
          </ac:spMkLst>
        </pc:spChg>
        <pc:spChg chg="mod">
          <ac:chgData name="Brock Alan Pyle" userId="16e2d145-e11a-46cc-b8c4-1f9b2b49c889" providerId="ADAL" clId="{D731BE68-B15D-48A9-A6F6-C1EE20DF9CEE}" dt="2025-06-30T15:43:22.738" v="237" actId="1076"/>
          <ac:spMkLst>
            <pc:docMk/>
            <pc:sldMk cId="2518174577" sldId="1019"/>
            <ac:spMk id="1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43:22.738" v="237" actId="1076"/>
          <ac:spMkLst>
            <pc:docMk/>
            <pc:sldMk cId="2518174577" sldId="1019"/>
            <ac:spMk id="1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6:44.119" v="172" actId="21"/>
          <ac:spMkLst>
            <pc:docMk/>
            <pc:sldMk cId="2518174577" sldId="1019"/>
            <ac:spMk id="17" creationId="{55207590-4208-4A93-B171-C126E4664BA4}"/>
          </ac:spMkLst>
        </pc:spChg>
        <pc:spChg chg="del mod">
          <ac:chgData name="Brock Alan Pyle" userId="16e2d145-e11a-46cc-b8c4-1f9b2b49c889" providerId="ADAL" clId="{D731BE68-B15D-48A9-A6F6-C1EE20DF9CEE}" dt="2025-06-30T15:41:56.199" v="226" actId="21"/>
          <ac:spMkLst>
            <pc:docMk/>
            <pc:sldMk cId="2518174577" sldId="1019"/>
            <ac:spMk id="29" creationId="{00000000-0000-0000-0000-000000000000}"/>
          </ac:spMkLst>
        </pc:spChg>
        <pc:grpChg chg="add mod">
          <ac:chgData name="Brock Alan Pyle" userId="16e2d145-e11a-46cc-b8c4-1f9b2b49c889" providerId="ADAL" clId="{D731BE68-B15D-48A9-A6F6-C1EE20DF9CEE}" dt="2025-06-30T15:43:22.738" v="237" actId="1076"/>
          <ac:grpSpMkLst>
            <pc:docMk/>
            <pc:sldMk cId="2518174577" sldId="1019"/>
            <ac:grpSpMk id="14" creationId="{C7470FC9-6F62-10A9-85F7-C78FDA7A6BA1}"/>
          </ac:grpSpMkLst>
        </pc:grpChg>
        <pc:grpChg chg="add mod">
          <ac:chgData name="Brock Alan Pyle" userId="16e2d145-e11a-46cc-b8c4-1f9b2b49c889" providerId="ADAL" clId="{D731BE68-B15D-48A9-A6F6-C1EE20DF9CEE}" dt="2025-06-30T15:43:27.890" v="238" actId="1076"/>
          <ac:grpSpMkLst>
            <pc:docMk/>
            <pc:sldMk cId="2518174577" sldId="1019"/>
            <ac:grpSpMk id="15" creationId="{05E36F37-E5CC-041B-F609-4B76A6829BC8}"/>
          </ac:grpSpMkLst>
        </pc:grpChg>
        <pc:picChg chg="mod">
          <ac:chgData name="Brock Alan Pyle" userId="16e2d145-e11a-46cc-b8c4-1f9b2b49c889" providerId="ADAL" clId="{D731BE68-B15D-48A9-A6F6-C1EE20DF9CEE}" dt="2025-06-30T15:42:33.653" v="231" actId="164"/>
          <ac:picMkLst>
            <pc:docMk/>
            <pc:sldMk cId="2518174577" sldId="1019"/>
            <ac:picMk id="6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3:22.738" v="237" actId="1076"/>
          <ac:picMkLst>
            <pc:docMk/>
            <pc:sldMk cId="2518174577" sldId="1019"/>
            <ac:picMk id="35" creationId="{00000000-0000-0000-0000-000000000000}"/>
          </ac:picMkLst>
        </pc:picChg>
        <pc:picChg chg="mod">
          <ac:chgData name="Brock Alan Pyle" userId="16e2d145-e11a-46cc-b8c4-1f9b2b49c889" providerId="ADAL" clId="{D731BE68-B15D-48A9-A6F6-C1EE20DF9CEE}" dt="2025-06-30T15:43:22.738" v="237" actId="1076"/>
          <ac:picMkLst>
            <pc:docMk/>
            <pc:sldMk cId="2518174577" sldId="1019"/>
            <ac:picMk id="2051" creationId="{00000000-0000-0000-0000-000000000000}"/>
          </ac:picMkLst>
        </pc:picChg>
      </pc:sldChg>
      <pc:sldChg chg="addSp delSp modSp mod">
        <pc:chgData name="Brock Alan Pyle" userId="16e2d145-e11a-46cc-b8c4-1f9b2b49c889" providerId="ADAL" clId="{D731BE68-B15D-48A9-A6F6-C1EE20DF9CEE}" dt="2025-06-30T15:43:01.292" v="234" actId="27636"/>
        <pc:sldMkLst>
          <pc:docMk/>
          <pc:sldMk cId="2715447981" sldId="1053"/>
        </pc:sldMkLst>
        <pc:spChg chg="mod">
          <ac:chgData name="Brock Alan Pyle" userId="16e2d145-e11a-46cc-b8c4-1f9b2b49c889" providerId="ADAL" clId="{D731BE68-B15D-48A9-A6F6-C1EE20DF9CEE}" dt="2025-06-30T15:41:49.667" v="225" actId="1076"/>
          <ac:spMkLst>
            <pc:docMk/>
            <pc:sldMk cId="2715447981" sldId="1053"/>
            <ac:spMk id="2" creationId="{FC72930F-FE69-4E15-81FB-F66A4FCD67E0}"/>
          </ac:spMkLst>
        </pc:spChg>
        <pc:spChg chg="mod">
          <ac:chgData name="Brock Alan Pyle" userId="16e2d145-e11a-46cc-b8c4-1f9b2b49c889" providerId="ADAL" clId="{D731BE68-B15D-48A9-A6F6-C1EE20DF9CEE}" dt="2025-06-30T15:43:01.292" v="234" actId="27636"/>
          <ac:spMkLst>
            <pc:docMk/>
            <pc:sldMk cId="2715447981" sldId="1053"/>
            <ac:spMk id="3" creationId="{56E68284-7FE1-429D-A1F8-68458C64C68F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715447981" sldId="1053"/>
            <ac:spMk id="4" creationId="{7AA2F589-5FB3-5B28-2A73-FFC976BFECC9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715447981" sldId="1053"/>
            <ac:spMk id="5" creationId="{20CB13CD-7C00-C786-C88A-63CD65F82E10}"/>
          </ac:spMkLst>
        </pc:spChg>
        <pc:spChg chg="mod">
          <ac:chgData name="Brock Alan Pyle" userId="16e2d145-e11a-46cc-b8c4-1f9b2b49c889" providerId="ADAL" clId="{D731BE68-B15D-48A9-A6F6-C1EE20DF9CEE}" dt="2025-06-30T15:41:22.680" v="219" actId="164"/>
          <ac:spMkLst>
            <pc:docMk/>
            <pc:sldMk cId="2715447981" sldId="1053"/>
            <ac:spMk id="7" creationId="{7EF7327B-C27D-74D4-081A-0E5D7AF89322}"/>
          </ac:spMkLst>
        </pc:spChg>
        <pc:spChg chg="del mod">
          <ac:chgData name="Brock Alan Pyle" userId="16e2d145-e11a-46cc-b8c4-1f9b2b49c889" providerId="ADAL" clId="{D731BE68-B15D-48A9-A6F6-C1EE20DF9CEE}" dt="2025-06-30T15:36:46.812" v="173" actId="21"/>
          <ac:spMkLst>
            <pc:docMk/>
            <pc:sldMk cId="2715447981" sldId="1053"/>
            <ac:spMk id="8" creationId="{3C7EED97-8079-4978-9830-D8D85AF38375}"/>
          </ac:spMkLst>
        </pc:spChg>
        <pc:spChg chg="mod">
          <ac:chgData name="Brock Alan Pyle" userId="16e2d145-e11a-46cc-b8c4-1f9b2b49c889" providerId="ADAL" clId="{D731BE68-B15D-48A9-A6F6-C1EE20DF9CEE}" dt="2025-06-30T15:41:22.680" v="219" actId="164"/>
          <ac:spMkLst>
            <pc:docMk/>
            <pc:sldMk cId="2715447981" sldId="1053"/>
            <ac:spMk id="9" creationId="{EE25EE48-C694-7824-56F6-F6A4FEA94A2F}"/>
          </ac:spMkLst>
        </pc:spChg>
        <pc:spChg chg="add mod">
          <ac:chgData name="Brock Alan Pyle" userId="16e2d145-e11a-46cc-b8c4-1f9b2b49c889" providerId="ADAL" clId="{D731BE68-B15D-48A9-A6F6-C1EE20DF9CEE}" dt="2025-06-30T15:36:06.460" v="162"/>
          <ac:spMkLst>
            <pc:docMk/>
            <pc:sldMk cId="2715447981" sldId="1053"/>
            <ac:spMk id="10" creationId="{732B6ACE-EC6A-E979-9CFF-748495986D4B}"/>
          </ac:spMkLst>
        </pc:spChg>
        <pc:spChg chg="mod">
          <ac:chgData name="Brock Alan Pyle" userId="16e2d145-e11a-46cc-b8c4-1f9b2b49c889" providerId="ADAL" clId="{D731BE68-B15D-48A9-A6F6-C1EE20DF9CEE}" dt="2025-06-30T15:41:46.403" v="224" actId="1076"/>
          <ac:spMkLst>
            <pc:docMk/>
            <pc:sldMk cId="2715447981" sldId="1053"/>
            <ac:spMk id="16" creationId="{CE7DBA16-AC77-4EF0-8393-0F8365E90F91}"/>
          </ac:spMkLst>
        </pc:spChg>
        <pc:grpChg chg="mod">
          <ac:chgData name="Brock Alan Pyle" userId="16e2d145-e11a-46cc-b8c4-1f9b2b49c889" providerId="ADAL" clId="{D731BE68-B15D-48A9-A6F6-C1EE20DF9CEE}" dt="2025-06-30T15:41:22.680" v="219" actId="164"/>
          <ac:grpSpMkLst>
            <pc:docMk/>
            <pc:sldMk cId="2715447981" sldId="1053"/>
            <ac:grpSpMk id="6" creationId="{A68C13E0-D9C1-AA81-1508-25D284A339A0}"/>
          </ac:grpSpMkLst>
        </pc:grpChg>
        <pc:grpChg chg="add mod">
          <ac:chgData name="Brock Alan Pyle" userId="16e2d145-e11a-46cc-b8c4-1f9b2b49c889" providerId="ADAL" clId="{D731BE68-B15D-48A9-A6F6-C1EE20DF9CEE}" dt="2025-06-30T15:41:43.827" v="223" actId="1076"/>
          <ac:grpSpMkLst>
            <pc:docMk/>
            <pc:sldMk cId="2715447981" sldId="1053"/>
            <ac:grpSpMk id="11" creationId="{D4C4542C-B864-E54E-8872-6D11A84D1A83}"/>
          </ac:grpSpMkLst>
        </pc:gr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2715447981" sldId="1053"/>
            <ac:picMk id="15" creationId="{E473D7EA-BA5B-4D12-87B7-BD3666864EDB}"/>
          </ac:picMkLst>
        </pc:picChg>
      </pc:sldChg>
      <pc:sldChg chg="addSp delSp modSp del mod modNotes">
        <pc:chgData name="Brock Alan Pyle" userId="16e2d145-e11a-46cc-b8c4-1f9b2b49c889" providerId="ADAL" clId="{D731BE68-B15D-48A9-A6F6-C1EE20DF9CEE}" dt="2025-06-30T15:39:24.757" v="195" actId="2696"/>
        <pc:sldMkLst>
          <pc:docMk/>
          <pc:sldMk cId="3591849945" sldId="1057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4" creationId="{00000000-0000-0000-0000-000000000000}"/>
          </ac:spMkLst>
        </pc:spChg>
        <pc:spChg chg="add mod">
          <ac:chgData name="Brock Alan Pyle" userId="16e2d145-e11a-46cc-b8c4-1f9b2b49c889" providerId="ADAL" clId="{D731BE68-B15D-48A9-A6F6-C1EE20DF9CEE}" dt="2025-06-30T15:35:39.929" v="156"/>
          <ac:spMkLst>
            <pc:docMk/>
            <pc:sldMk cId="3591849945" sldId="1057"/>
            <ac:spMk id="5" creationId="{D8ECBA94-98F8-1C27-6CBB-8CE17B8DE31B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13" creationId="{00000000-0000-0000-0000-000000000000}"/>
          </ac:spMkLst>
        </pc:spChg>
        <pc:spChg chg="del mod">
          <ac:chgData name="Brock Alan Pyle" userId="16e2d145-e11a-46cc-b8c4-1f9b2b49c889" providerId="ADAL" clId="{D731BE68-B15D-48A9-A6F6-C1EE20DF9CEE}" dt="2025-06-30T15:38:37.551" v="192" actId="21"/>
          <ac:spMkLst>
            <pc:docMk/>
            <pc:sldMk cId="3591849945" sldId="1057"/>
            <ac:spMk id="1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1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17" creationId="{00000000-0000-0000-0000-000000000000}"/>
          </ac:spMkLst>
        </pc:spChg>
        <pc:spChg chg="del">
          <ac:chgData name="Brock Alan Pyle" userId="16e2d145-e11a-46cc-b8c4-1f9b2b49c889" providerId="ADAL" clId="{D731BE68-B15D-48A9-A6F6-C1EE20DF9CEE}" dt="2025-06-30T15:35:42.474" v="157" actId="21"/>
          <ac:spMkLst>
            <pc:docMk/>
            <pc:sldMk cId="3591849945" sldId="1057"/>
            <ac:spMk id="18" creationId="{B78C84A4-0221-4A73-84DA-71D8B86F3E8A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20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21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3591849945" sldId="1057"/>
            <ac:spMk id="26" creationId="{00000000-0000-0000-0000-000000000000}"/>
          </ac:spMkLst>
        </pc:spChg>
      </pc:sldChg>
      <pc:sldChg chg="modSp">
        <pc:chgData name="Brock Alan Pyle" userId="16e2d145-e11a-46cc-b8c4-1f9b2b49c889" providerId="ADAL" clId="{D731BE68-B15D-48A9-A6F6-C1EE20DF9CEE}" dt="2025-06-30T15:18:00.821" v="9"/>
        <pc:sldMkLst>
          <pc:docMk/>
          <pc:sldMk cId="2823340107" sldId="1060"/>
        </pc:sldMkLst>
        <pc:spChg chg="mod">
          <ac:chgData name="Brock Alan Pyle" userId="16e2d145-e11a-46cc-b8c4-1f9b2b49c889" providerId="ADAL" clId="{D731BE68-B15D-48A9-A6F6-C1EE20DF9CEE}" dt="2025-06-30T15:13:36.795" v="1"/>
          <ac:spMkLst>
            <pc:docMk/>
            <pc:sldMk cId="2823340107" sldId="1060"/>
            <ac:spMk id="2" creationId="{97F0B8E8-07A0-C62A-1AC6-97D6A8EA326C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823340107" sldId="1060"/>
            <ac:spMk id="6" creationId="{2D526739-D9A2-20B5-0AF5-38066B674EC6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823340107" sldId="1060"/>
            <ac:spMk id="7" creationId="{3F3C1170-49DE-E9BD-5316-5839F155AA47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823340107" sldId="1060"/>
            <ac:spMk id="10" creationId="{52F198BD-B756-CAF9-1D2D-44AE9144E3A8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2823340107" sldId="1060"/>
            <ac:spMk id="11" creationId="{36BF4E87-B690-D9D8-A0BB-A67D4C3C0CED}"/>
          </ac:spMkLst>
        </pc:spChg>
        <pc:grpChg chg="mod">
          <ac:chgData name="Brock Alan Pyle" userId="16e2d145-e11a-46cc-b8c4-1f9b2b49c889" providerId="ADAL" clId="{D731BE68-B15D-48A9-A6F6-C1EE20DF9CEE}" dt="2025-06-30T15:18:00.821" v="9"/>
          <ac:grpSpMkLst>
            <pc:docMk/>
            <pc:sldMk cId="2823340107" sldId="1060"/>
            <ac:grpSpMk id="8" creationId="{67E52094-C437-5D3D-0DBD-04F9A644CD02}"/>
          </ac:grpSpMkLst>
        </pc:grpChg>
        <pc:grpChg chg="mod">
          <ac:chgData name="Brock Alan Pyle" userId="16e2d145-e11a-46cc-b8c4-1f9b2b49c889" providerId="ADAL" clId="{D731BE68-B15D-48A9-A6F6-C1EE20DF9CEE}" dt="2025-06-30T15:18:00.821" v="9"/>
          <ac:grpSpMkLst>
            <pc:docMk/>
            <pc:sldMk cId="2823340107" sldId="1060"/>
            <ac:grpSpMk id="9" creationId="{5E728AFA-14C7-6096-1361-66ED6C3E895A}"/>
          </ac:grpSpMkLst>
        </pc:gr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2823340107" sldId="1060"/>
            <ac:picMk id="4" creationId="{3E40C83E-61AF-9176-05A8-A813B55EB0BD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2823340107" sldId="1060"/>
            <ac:picMk id="5" creationId="{EA47C703-E08E-C6C8-8223-B5BBC3F2B3F4}"/>
          </ac:picMkLst>
        </pc:pic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2823340107" sldId="1060"/>
            <ac:picMk id="12" creationId="{58E054F9-7749-A64F-CFE3-94946EC1B0B0}"/>
          </ac:picMkLst>
        </pc:picChg>
      </pc:sldChg>
      <pc:sldChg chg="modSp mod">
        <pc:chgData name="Brock Alan Pyle" userId="16e2d145-e11a-46cc-b8c4-1f9b2b49c889" providerId="ADAL" clId="{D731BE68-B15D-48A9-A6F6-C1EE20DF9CEE}" dt="2025-06-30T15:51:01.733" v="309" actId="1076"/>
        <pc:sldMkLst>
          <pc:docMk/>
          <pc:sldMk cId="2355033509" sldId="1062"/>
        </pc:sldMkLst>
        <pc:spChg chg="mod">
          <ac:chgData name="Brock Alan Pyle" userId="16e2d145-e11a-46cc-b8c4-1f9b2b49c889" providerId="ADAL" clId="{D731BE68-B15D-48A9-A6F6-C1EE20DF9CEE}" dt="2025-06-30T15:51:01.733" v="309" actId="1076"/>
          <ac:spMkLst>
            <pc:docMk/>
            <pc:sldMk cId="2355033509" sldId="1062"/>
            <ac:spMk id="2" creationId="{E49F33A6-0B23-0D93-059F-A45F82C188C3}"/>
          </ac:spMkLst>
        </pc:spChg>
        <pc:spChg chg="mod">
          <ac:chgData name="Brock Alan Pyle" userId="16e2d145-e11a-46cc-b8c4-1f9b2b49c889" providerId="ADAL" clId="{D731BE68-B15D-48A9-A6F6-C1EE20DF9CEE}" dt="2025-06-30T15:50:13.932" v="296" actId="1076"/>
          <ac:spMkLst>
            <pc:docMk/>
            <pc:sldMk cId="2355033509" sldId="1062"/>
            <ac:spMk id="3" creationId="{5EAD406F-C8EA-F037-99E3-2B819EBCF248}"/>
          </ac:spMkLst>
        </pc:spChg>
      </pc:sldChg>
      <pc:sldChg chg="modSp mod">
        <pc:chgData name="Brock Alan Pyle" userId="16e2d145-e11a-46cc-b8c4-1f9b2b49c889" providerId="ADAL" clId="{D731BE68-B15D-48A9-A6F6-C1EE20DF9CEE}" dt="2025-06-30T15:18:00.821" v="9"/>
        <pc:sldMkLst>
          <pc:docMk/>
          <pc:sldMk cId="1760490254" sldId="1063"/>
        </pc:sld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760490254" sldId="1063"/>
            <ac:spMk id="2" creationId="{2F401665-6D98-6753-92AF-961F9B813FB6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k cId="1760490254" sldId="1063"/>
            <ac:spMk id="3" creationId="{EC9B9282-AEC0-76DD-9E50-E7AFBECFB41E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k cId="1760490254" sldId="1063"/>
            <ac:picMk id="1026" creationId="{00587689-DF65-0409-2EFF-6866DA25DF30}"/>
          </ac:picMkLst>
        </pc:picChg>
      </pc:sldChg>
      <pc:sldChg chg="addSp modSp add mod">
        <pc:chgData name="Brock Alan Pyle" userId="16e2d145-e11a-46cc-b8c4-1f9b2b49c889" providerId="ADAL" clId="{D731BE68-B15D-48A9-A6F6-C1EE20DF9CEE}" dt="2025-06-30T15:32:40.955" v="153" actId="1076"/>
        <pc:sldMkLst>
          <pc:docMk/>
          <pc:sldMk cId="1576489959" sldId="1064"/>
        </pc:sldMkLst>
        <pc:spChg chg="mod">
          <ac:chgData name="Brock Alan Pyle" userId="16e2d145-e11a-46cc-b8c4-1f9b2b49c889" providerId="ADAL" clId="{D731BE68-B15D-48A9-A6F6-C1EE20DF9CEE}" dt="2025-06-30T15:32:40.955" v="153" actId="1076"/>
          <ac:spMkLst>
            <pc:docMk/>
            <pc:sldMk cId="1576489959" sldId="1064"/>
            <ac:spMk id="2" creationId="{5E472261-6C9A-BB4B-6309-6B1A24F9D004}"/>
          </ac:spMkLst>
        </pc:spChg>
        <pc:cxnChg chg="add mod">
          <ac:chgData name="Brock Alan Pyle" userId="16e2d145-e11a-46cc-b8c4-1f9b2b49c889" providerId="ADAL" clId="{D731BE68-B15D-48A9-A6F6-C1EE20DF9CEE}" dt="2025-06-30T15:29:38.114" v="126" actId="1582"/>
          <ac:cxnSpMkLst>
            <pc:docMk/>
            <pc:sldMk cId="1576489959" sldId="1064"/>
            <ac:cxnSpMk id="12" creationId="{5BD44B7A-A385-5E0D-C450-965DD6107625}"/>
          </ac:cxnSpMkLst>
        </pc:cxnChg>
        <pc:cxnChg chg="add mod">
          <ac:chgData name="Brock Alan Pyle" userId="16e2d145-e11a-46cc-b8c4-1f9b2b49c889" providerId="ADAL" clId="{D731BE68-B15D-48A9-A6F6-C1EE20DF9CEE}" dt="2025-06-30T15:31:55.476" v="147" actId="1076"/>
          <ac:cxnSpMkLst>
            <pc:docMk/>
            <pc:sldMk cId="1576489959" sldId="1064"/>
            <ac:cxnSpMk id="14" creationId="{82AC0CDD-BD53-52C5-D655-05F45094450A}"/>
          </ac:cxnSpMkLst>
        </pc:cxnChg>
        <pc:cxnChg chg="add mod">
          <ac:chgData name="Brock Alan Pyle" userId="16e2d145-e11a-46cc-b8c4-1f9b2b49c889" providerId="ADAL" clId="{D731BE68-B15D-48A9-A6F6-C1EE20DF9CEE}" dt="2025-06-30T15:30:18.481" v="134" actId="1582"/>
          <ac:cxnSpMkLst>
            <pc:docMk/>
            <pc:sldMk cId="1576489959" sldId="1064"/>
            <ac:cxnSpMk id="16" creationId="{5432912F-FD36-99E2-48FE-B142DED90B8B}"/>
          </ac:cxnSpMkLst>
        </pc:cxnChg>
        <pc:cxnChg chg="add mod">
          <ac:chgData name="Brock Alan Pyle" userId="16e2d145-e11a-46cc-b8c4-1f9b2b49c889" providerId="ADAL" clId="{D731BE68-B15D-48A9-A6F6-C1EE20DF9CEE}" dt="2025-06-30T15:30:56.724" v="142" actId="1076"/>
          <ac:cxnSpMkLst>
            <pc:docMk/>
            <pc:sldMk cId="1576489959" sldId="1064"/>
            <ac:cxnSpMk id="18" creationId="{00D5B7B5-6063-166A-EB51-679F870A6B92}"/>
          </ac:cxnSpMkLst>
        </pc:cxnChg>
        <pc:cxnChg chg="add mod">
          <ac:chgData name="Brock Alan Pyle" userId="16e2d145-e11a-46cc-b8c4-1f9b2b49c889" providerId="ADAL" clId="{D731BE68-B15D-48A9-A6F6-C1EE20DF9CEE}" dt="2025-06-30T15:30:52.893" v="141" actId="1076"/>
          <ac:cxnSpMkLst>
            <pc:docMk/>
            <pc:sldMk cId="1576489959" sldId="1064"/>
            <ac:cxnSpMk id="21" creationId="{13A0F855-8A15-F873-4C74-8A5B3A3777F3}"/>
          </ac:cxnSpMkLst>
        </pc:cxnChg>
        <pc:cxnChg chg="add mod">
          <ac:chgData name="Brock Alan Pyle" userId="16e2d145-e11a-46cc-b8c4-1f9b2b49c889" providerId="ADAL" clId="{D731BE68-B15D-48A9-A6F6-C1EE20DF9CEE}" dt="2025-06-30T15:31:21.453" v="145" actId="1582"/>
          <ac:cxnSpMkLst>
            <pc:docMk/>
            <pc:sldMk cId="1576489959" sldId="1064"/>
            <ac:cxnSpMk id="23" creationId="{1060A652-61AD-5681-01CA-03F54291E3C7}"/>
          </ac:cxnSpMkLst>
        </pc:cxnChg>
        <pc:cxnChg chg="add mod">
          <ac:chgData name="Brock Alan Pyle" userId="16e2d145-e11a-46cc-b8c4-1f9b2b49c889" providerId="ADAL" clId="{D731BE68-B15D-48A9-A6F6-C1EE20DF9CEE}" dt="2025-06-30T15:32:14.131" v="151" actId="1076"/>
          <ac:cxnSpMkLst>
            <pc:docMk/>
            <pc:sldMk cId="1576489959" sldId="1064"/>
            <ac:cxnSpMk id="27" creationId="{3B01397B-C775-D399-F921-F92B3DF6C88F}"/>
          </ac:cxnSpMkLst>
        </pc:cxnChg>
      </pc:sldChg>
      <pc:sldChg chg="addSp modSp add">
        <pc:chgData name="Brock Alan Pyle" userId="16e2d145-e11a-46cc-b8c4-1f9b2b49c889" providerId="ADAL" clId="{D731BE68-B15D-48A9-A6F6-C1EE20DF9CEE}" dt="2025-06-30T15:58:58.805" v="422"/>
        <pc:sldMkLst>
          <pc:docMk/>
          <pc:sldMk cId="4162176278" sldId="1065"/>
        </pc:sldMkLst>
        <pc:spChg chg="add mod">
          <ac:chgData name="Brock Alan Pyle" userId="16e2d145-e11a-46cc-b8c4-1f9b2b49c889" providerId="ADAL" clId="{D731BE68-B15D-48A9-A6F6-C1EE20DF9CEE}" dt="2025-06-30T15:39:07.679" v="194"/>
          <ac:spMkLst>
            <pc:docMk/>
            <pc:sldMk cId="4162176278" sldId="1065"/>
            <ac:spMk id="5" creationId="{4175ABBE-266F-DB58-CB9D-0350E7E5B4FF}"/>
          </ac:spMkLst>
        </pc:spChg>
        <pc:spChg chg="add mod">
          <ac:chgData name="Brock Alan Pyle" userId="16e2d145-e11a-46cc-b8c4-1f9b2b49c889" providerId="ADAL" clId="{D731BE68-B15D-48A9-A6F6-C1EE20DF9CEE}" dt="2025-06-30T15:58:58.805" v="422"/>
          <ac:spMkLst>
            <pc:docMk/>
            <pc:sldMk cId="4162176278" sldId="1065"/>
            <ac:spMk id="6" creationId="{778BC640-7A04-56DF-850A-DFDBC9A89DCC}"/>
          </ac:spMkLst>
        </pc:spChg>
      </pc:sldChg>
      <pc:sldChg chg="addSp delSp modSp new mod">
        <pc:chgData name="Brock Alan Pyle" userId="16e2d145-e11a-46cc-b8c4-1f9b2b49c889" providerId="ADAL" clId="{D731BE68-B15D-48A9-A6F6-C1EE20DF9CEE}" dt="2025-06-30T15:57:22.782" v="419" actId="404"/>
        <pc:sldMkLst>
          <pc:docMk/>
          <pc:sldMk cId="3484837326" sldId="1066"/>
        </pc:sldMkLst>
        <pc:spChg chg="del">
          <ac:chgData name="Brock Alan Pyle" userId="16e2d145-e11a-46cc-b8c4-1f9b2b49c889" providerId="ADAL" clId="{D731BE68-B15D-48A9-A6F6-C1EE20DF9CEE}" dt="2025-06-30T15:54:35.886" v="375" actId="21"/>
          <ac:spMkLst>
            <pc:docMk/>
            <pc:sldMk cId="3484837326" sldId="1066"/>
            <ac:spMk id="2" creationId="{9D4EEBF3-20A2-3820-7DE0-8FFD0BB3165E}"/>
          </ac:spMkLst>
        </pc:spChg>
        <pc:spChg chg="mod">
          <ac:chgData name="Brock Alan Pyle" userId="16e2d145-e11a-46cc-b8c4-1f9b2b49c889" providerId="ADAL" clId="{D731BE68-B15D-48A9-A6F6-C1EE20DF9CEE}" dt="2025-06-30T15:55:21.338" v="402" actId="27636"/>
          <ac:spMkLst>
            <pc:docMk/>
            <pc:sldMk cId="3484837326" sldId="1066"/>
            <ac:spMk id="3" creationId="{0D614446-586E-79FE-A287-298D65DCC7AB}"/>
          </ac:spMkLst>
        </pc:spChg>
        <pc:spChg chg="mod">
          <ac:chgData name="Brock Alan Pyle" userId="16e2d145-e11a-46cc-b8c4-1f9b2b49c889" providerId="ADAL" clId="{D731BE68-B15D-48A9-A6F6-C1EE20DF9CEE}" dt="2025-06-30T15:55:03.650" v="382" actId="27636"/>
          <ac:spMkLst>
            <pc:docMk/>
            <pc:sldMk cId="3484837326" sldId="1066"/>
            <ac:spMk id="4" creationId="{B4AA7430-F766-10A7-9715-131EB24C84D2}"/>
          </ac:spMkLst>
        </pc:spChg>
        <pc:spChg chg="mod">
          <ac:chgData name="Brock Alan Pyle" userId="16e2d145-e11a-46cc-b8c4-1f9b2b49c889" providerId="ADAL" clId="{D731BE68-B15D-48A9-A6F6-C1EE20DF9CEE}" dt="2025-06-30T15:55:21.342" v="403" actId="27636"/>
          <ac:spMkLst>
            <pc:docMk/>
            <pc:sldMk cId="3484837326" sldId="1066"/>
            <ac:spMk id="5" creationId="{BB5AA566-8D84-DA45-5633-5840EBF1B2BA}"/>
          </ac:spMkLst>
        </pc:spChg>
        <pc:spChg chg="mod">
          <ac:chgData name="Brock Alan Pyle" userId="16e2d145-e11a-46cc-b8c4-1f9b2b49c889" providerId="ADAL" clId="{D731BE68-B15D-48A9-A6F6-C1EE20DF9CEE}" dt="2025-06-30T15:57:22.782" v="419" actId="404"/>
          <ac:spMkLst>
            <pc:docMk/>
            <pc:sldMk cId="3484837326" sldId="1066"/>
            <ac:spMk id="6" creationId="{347BA4C7-22B6-56A0-1B3F-BFF33B4DD6B5}"/>
          </ac:spMkLst>
        </pc:spChg>
        <pc:spChg chg="add mod">
          <ac:chgData name="Brock Alan Pyle" userId="16e2d145-e11a-46cc-b8c4-1f9b2b49c889" providerId="ADAL" clId="{D731BE68-B15D-48A9-A6F6-C1EE20DF9CEE}" dt="2025-06-30T15:55:50.561" v="407" actId="1076"/>
          <ac:spMkLst>
            <pc:docMk/>
            <pc:sldMk cId="3484837326" sldId="1066"/>
            <ac:spMk id="8" creationId="{20D49C56-7699-77CA-9CA9-3A0D0E451E67}"/>
          </ac:spMkLst>
        </pc:spChg>
        <pc:spChg chg="add mod">
          <ac:chgData name="Brock Alan Pyle" userId="16e2d145-e11a-46cc-b8c4-1f9b2b49c889" providerId="ADAL" clId="{D731BE68-B15D-48A9-A6F6-C1EE20DF9CEE}" dt="2025-06-30T15:56:39.657" v="415" actId="1076"/>
          <ac:spMkLst>
            <pc:docMk/>
            <pc:sldMk cId="3484837326" sldId="1066"/>
            <ac:spMk id="10" creationId="{535A68D7-B51D-423F-14CA-18F37CDCA506}"/>
          </ac:spMkLst>
        </pc:spChg>
        <pc:spChg chg="add mod">
          <ac:chgData name="Brock Alan Pyle" userId="16e2d145-e11a-46cc-b8c4-1f9b2b49c889" providerId="ADAL" clId="{D731BE68-B15D-48A9-A6F6-C1EE20DF9CEE}" dt="2025-06-30T15:56:45.697" v="417" actId="1076"/>
          <ac:spMkLst>
            <pc:docMk/>
            <pc:sldMk cId="3484837326" sldId="1066"/>
            <ac:spMk id="11" creationId="{1FA8741C-9F58-90E5-9E6C-D5B3756D927E}"/>
          </ac:spMkLst>
        </pc:spChg>
        <pc:picChg chg="add mod">
          <ac:chgData name="Brock Alan Pyle" userId="16e2d145-e11a-46cc-b8c4-1f9b2b49c889" providerId="ADAL" clId="{D731BE68-B15D-48A9-A6F6-C1EE20DF9CEE}" dt="2025-06-30T15:55:38.346" v="405" actId="1076"/>
          <ac:picMkLst>
            <pc:docMk/>
            <pc:sldMk cId="3484837326" sldId="1066"/>
            <ac:picMk id="7" creationId="{BABF2B3B-622F-C49D-8227-BB7622B521D6}"/>
          </ac:picMkLst>
        </pc:picChg>
        <pc:picChg chg="add mod">
          <ac:chgData name="Brock Alan Pyle" userId="16e2d145-e11a-46cc-b8c4-1f9b2b49c889" providerId="ADAL" clId="{D731BE68-B15D-48A9-A6F6-C1EE20DF9CEE}" dt="2025-06-30T15:56:43.393" v="416" actId="1076"/>
          <ac:picMkLst>
            <pc:docMk/>
            <pc:sldMk cId="3484837326" sldId="1066"/>
            <ac:picMk id="9" creationId="{398455BC-045A-FFEF-DF3C-B9F4AB3CB34B}"/>
          </ac:picMkLst>
        </pc:picChg>
      </pc:sldChg>
      <pc:sldChg chg="addSp modSp add mod">
        <pc:chgData name="Brock Alan Pyle" userId="16e2d145-e11a-46cc-b8c4-1f9b2b49c889" providerId="ADAL" clId="{D731BE68-B15D-48A9-A6F6-C1EE20DF9CEE}" dt="2025-06-30T16:04:49.295" v="509" actId="404"/>
        <pc:sldMkLst>
          <pc:docMk/>
          <pc:sldMk cId="4135035813" sldId="1150"/>
        </pc:sldMkLst>
        <pc:spChg chg="mod">
          <ac:chgData name="Brock Alan Pyle" userId="16e2d145-e11a-46cc-b8c4-1f9b2b49c889" providerId="ADAL" clId="{D731BE68-B15D-48A9-A6F6-C1EE20DF9CEE}" dt="2025-06-30T16:04:49.295" v="509" actId="404"/>
          <ac:spMkLst>
            <pc:docMk/>
            <pc:sldMk cId="4135035813" sldId="1150"/>
            <ac:spMk id="4" creationId="{B637B4D9-4A4E-59EA-A300-8F3748C4D852}"/>
          </ac:spMkLst>
        </pc:spChg>
        <pc:picChg chg="add mod">
          <ac:chgData name="Brock Alan Pyle" userId="16e2d145-e11a-46cc-b8c4-1f9b2b49c889" providerId="ADAL" clId="{D731BE68-B15D-48A9-A6F6-C1EE20DF9CEE}" dt="2025-06-30T16:04:02.623" v="497" actId="1076"/>
          <ac:picMkLst>
            <pc:docMk/>
            <pc:sldMk cId="4135035813" sldId="1150"/>
            <ac:picMk id="2" creationId="{2D9F7736-215F-161D-31E0-A04F73A245B9}"/>
          </ac:picMkLst>
        </pc:picChg>
      </pc:sldChg>
      <pc:sldChg chg="new del">
        <pc:chgData name="Brock Alan Pyle" userId="16e2d145-e11a-46cc-b8c4-1f9b2b49c889" providerId="ADAL" clId="{D731BE68-B15D-48A9-A6F6-C1EE20DF9CEE}" dt="2025-06-30T19:25:59.384" v="664" actId="2696"/>
        <pc:sldMkLst>
          <pc:docMk/>
          <pc:sldMk cId="2828289818" sldId="1151"/>
        </pc:sldMkLst>
      </pc:sld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1126415000" sldId="2147483660"/>
        </pc:sldMaster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1126415000" sldId="2147483660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1126415000" sldId="2147483660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1126415000" sldId="2147483660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1126415000" sldId="2147483660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1126415000" sldId="2147483660"/>
            <ac:spMk id="6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1126415000" sldId="2147483660"/>
            <ac:picMk id="9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6415000" sldId="2147483660"/>
            <pc:sldLayoutMk cId="1205318301" sldId="214748366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205318301" sldId="2147483661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205318301" sldId="2147483661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6415000" sldId="2147483660"/>
            <pc:sldLayoutMk cId="3883400246" sldId="214748366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3883400246" sldId="2147483664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3883400246" sldId="2147483664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6415000" sldId="2147483660"/>
            <pc:sldLayoutMk cId="1398002485" sldId="2147483665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398002485" sldId="2147483665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398002485" sldId="2147483665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398002485" sldId="2147483665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398002485" sldId="2147483665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6415000" sldId="2147483660"/>
            <pc:sldLayoutMk cId="2903091250" sldId="2147483668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2903091250" sldId="2147483668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2903091250" sldId="2147483668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2903091250" sldId="2147483668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6415000" sldId="2147483660"/>
            <pc:sldLayoutMk cId="1235468320" sldId="2147483669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235468320" sldId="2147483669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235468320" sldId="2147483669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1235468320" sldId="2147483669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6415000" sldId="2147483660"/>
            <pc:sldLayoutMk cId="2570009288" sldId="214748367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2570009288" sldId="2147483671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6415000" sldId="2147483660"/>
              <pc:sldLayoutMk cId="2570009288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4279511164" sldId="2147483672"/>
        </pc:sldMasterMkLst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4279511164" sldId="2147483672"/>
            <ac:picMk id="7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3256475966" sldId="2147483673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56475966" sldId="2147483673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56475966" sldId="2147483673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56475966" sldId="2147483673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56475966" sldId="2147483673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56475966" sldId="2147483673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446924091" sldId="214748367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446924091" sldId="2147483674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446924091" sldId="2147483674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1006655019" sldId="2147483675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006655019" sldId="2147483675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006655019" sldId="2147483675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006655019" sldId="2147483675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006655019" sldId="2147483675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006655019" sldId="2147483675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3163478736" sldId="214748367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163478736" sldId="214748367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163478736" sldId="2147483676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163478736" sldId="2147483676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163478736" sldId="2147483676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163478736" sldId="2147483676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163478736" sldId="2147483676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786340346" sldId="2147483677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7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8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786340346" sldId="2147483677"/>
              <ac:spMk id="9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938279616" sldId="2147483678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938279616" sldId="2147483678"/>
              <ac:spMk id="2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2390400731" sldId="2147483680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2390400731" sldId="2147483680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2390400731" sldId="2147483680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2390400731" sldId="2147483680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2390400731" sldId="2147483680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2390400731" sldId="2147483680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2390400731" sldId="2147483680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3227973188" sldId="214748368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27973188" sldId="2147483681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27973188" sldId="2147483681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27973188" sldId="2147483681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27973188" sldId="2147483681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27973188" sldId="2147483681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3227973188" sldId="2147483681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1434503285" sldId="2147483682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434503285" sldId="2147483682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434503285" sldId="2147483682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434503285" sldId="2147483682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434503285" sldId="2147483682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434503285" sldId="2147483682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4279511164" sldId="2147483672"/>
            <pc:sldLayoutMk cId="191663925" sldId="2147483683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91663925" sldId="2147483683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91663925" sldId="2147483683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91663925" sldId="2147483683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91663925" sldId="2147483683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4279511164" sldId="2147483672"/>
              <pc:sldLayoutMk cId="191663925" sldId="2147483683"/>
              <ac:spMk id="6" creationId="{00000000-0000-0000-0000-000000000000}"/>
            </ac:spMkLst>
          </pc:spChg>
        </pc:sldLayoutChg>
      </pc:sldMaster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1127223682" sldId="2147483685"/>
        </pc:sldMasterMkLst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1127223682" sldId="2147483685"/>
            <ac:picMk id="7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3013889163" sldId="214748368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013889163" sldId="214748368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013889163" sldId="2147483686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3914364219" sldId="2147483687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914364219" sldId="2147483687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914364219" sldId="2147483687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1558439234" sldId="2147483688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1558439234" sldId="2147483688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1558439234" sldId="2147483688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3506665438" sldId="2147483689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506665438" sldId="2147483689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506665438" sldId="2147483689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506665438" sldId="2147483689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851181452" sldId="2147483690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851181452" sldId="2147483690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851181452" sldId="2147483690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851181452" sldId="2147483690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851181452" sldId="2147483690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851181452" sldId="2147483690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156662906" sldId="214748369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156662906" sldId="2147483691"/>
              <ac:spMk id="2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1837734850" sldId="2147483693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1837734850" sldId="2147483693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1837734850" sldId="2147483693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1837734850" sldId="2147483693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675331316" sldId="214748369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675331316" sldId="2147483694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675331316" sldId="2147483694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675331316" sldId="2147483694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675331316" sldId="2147483694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675331316" sldId="2147483694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675331316" sldId="2147483694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3417417477" sldId="2147483695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417417477" sldId="2147483695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417417477" sldId="2147483695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1127223682" sldId="2147483685"/>
            <pc:sldLayoutMk cId="3397212407" sldId="214748369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397212407" sldId="214748369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397212407" sldId="2147483696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397212407" sldId="2147483696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397212407" sldId="2147483696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1127223682" sldId="2147483685"/>
              <pc:sldLayoutMk cId="3397212407" sldId="2147483696"/>
              <ac:spMk id="6" creationId="{00000000-0000-0000-0000-000000000000}"/>
            </ac:spMkLst>
          </pc:spChg>
        </pc:sldLayoutChg>
      </pc:sldMaster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3872523197" sldId="2147483698"/>
        </pc:sldMasterMkLst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3872523197" sldId="2147483698"/>
            <ac:picMk id="7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200056048" sldId="2147483699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200056048" sldId="2147483699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200056048" sldId="2147483699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571535356" sldId="2147483700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571535356" sldId="2147483700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571535356" sldId="2147483700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338096630" sldId="214748370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38096630" sldId="2147483701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38096630" sldId="2147483701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1325501901" sldId="2147483702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1325501901" sldId="2147483702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1325501901" sldId="2147483702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1325501901" sldId="2147483702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4180512232" sldId="2147483703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4180512232" sldId="2147483703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4180512232" sldId="2147483703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4180512232" sldId="2147483703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4180512232" sldId="2147483703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4180512232" sldId="2147483703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1148198024" sldId="214748370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1148198024" sldId="2147483704"/>
              <ac:spMk id="2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3138912031" sldId="214748370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138912031" sldId="214748370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138912031" sldId="2147483706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138912031" sldId="2147483706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563060013" sldId="2147483707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563060013" sldId="2147483707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563060013" sldId="2147483707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563060013" sldId="2147483707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3622283310" sldId="2147483708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622283310" sldId="2147483708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622283310" sldId="2147483708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622283310" sldId="2147483708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622283310" sldId="2147483708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622283310" sldId="2147483708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3872523197" sldId="2147483698"/>
            <pc:sldLayoutMk cId="3400746475" sldId="2147483709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400746475" sldId="2147483709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400746475" sldId="2147483709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400746475" sldId="2147483709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400746475" sldId="2147483709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3872523197" sldId="2147483698"/>
              <pc:sldLayoutMk cId="3400746475" sldId="2147483709"/>
              <ac:spMk id="6" creationId="{00000000-0000-0000-0000-000000000000}"/>
            </ac:spMkLst>
          </pc:spChg>
        </pc:sldLayoutChg>
      </pc:sldMaster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2058172574" sldId="2147483711"/>
        </pc:sldMasterMkLst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2058172574" sldId="2147483711"/>
            <ac:picMk id="7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1302010789" sldId="2147483712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302010789" sldId="2147483712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302010789" sldId="2147483712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2693132931" sldId="2147483713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693132931" sldId="2147483713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693132931" sldId="2147483713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1153961393" sldId="214748371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153961393" sldId="2147483714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153961393" sldId="2147483714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2337999064" sldId="2147483715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37999064" sldId="2147483715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37999064" sldId="2147483715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37999064" sldId="2147483715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2352939046" sldId="214748371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52939046" sldId="214748371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52939046" sldId="2147483716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52939046" sldId="2147483716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52939046" sldId="2147483716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352939046" sldId="2147483716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2883351414" sldId="2147483717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2883351414" sldId="2147483717"/>
              <ac:spMk id="2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3192682953" sldId="2147483719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192682953" sldId="2147483719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192682953" sldId="2147483719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192682953" sldId="2147483719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3334405239" sldId="2147483720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334405239" sldId="2147483720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334405239" sldId="2147483720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334405239" sldId="2147483720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334405239" sldId="2147483720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334405239" sldId="2147483720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3334405239" sldId="2147483720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4135217201" sldId="214748372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4135217201" sldId="2147483721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4135217201" sldId="2147483721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058172574" sldId="2147483711"/>
            <pc:sldLayoutMk cId="1239280856" sldId="2147483722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239280856" sldId="2147483722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239280856" sldId="2147483722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239280856" sldId="2147483722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239280856" sldId="2147483722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058172574" sldId="2147483711"/>
              <pc:sldLayoutMk cId="1239280856" sldId="2147483722"/>
              <ac:spMk id="6" creationId="{00000000-0000-0000-0000-000000000000}"/>
            </ac:spMkLst>
          </pc:spChg>
        </pc:sldLayoutChg>
      </pc:sldMaster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2644044990" sldId="2147483723"/>
        </pc:sldMasterMkLst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2644044990" sldId="2147483723"/>
            <ac:spMk id="2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2644044990" sldId="2147483723"/>
            <ac:spMk id="3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2644044990" sldId="2147483723"/>
            <ac:spMk id="4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2644044990" sldId="2147483723"/>
            <ac:spMk id="5" creationId="{00000000-0000-0000-0000-000000000000}"/>
          </ac:spMkLst>
        </pc:spChg>
        <pc:spChg chg="mod">
          <ac:chgData name="Brock Alan Pyle" userId="16e2d145-e11a-46cc-b8c4-1f9b2b49c889" providerId="ADAL" clId="{D731BE68-B15D-48A9-A6F6-C1EE20DF9CEE}" dt="2025-06-30T15:18:00.821" v="9"/>
          <ac:spMkLst>
            <pc:docMk/>
            <pc:sldMasterMk cId="2644044990" sldId="2147483723"/>
            <ac:spMk id="6" creationId="{00000000-0000-0000-0000-000000000000}"/>
          </ac:spMkLst>
        </pc:spChg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2644044990" sldId="2147483723"/>
            <ac:picMk id="9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644044990" sldId="2147483723"/>
            <pc:sldLayoutMk cId="995646735" sldId="214748372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995646735" sldId="2147483724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995646735" sldId="2147483724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644044990" sldId="2147483723"/>
            <pc:sldLayoutMk cId="945876952" sldId="2147483727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945876952" sldId="2147483727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945876952" sldId="2147483727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644044990" sldId="2147483723"/>
            <pc:sldLayoutMk cId="2655475719" sldId="2147483728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655475719" sldId="2147483728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655475719" sldId="2147483728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655475719" sldId="2147483728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655475719" sldId="2147483728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644044990" sldId="2147483723"/>
            <pc:sldLayoutMk cId="1277836975" sldId="214748373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1277836975" sldId="2147483731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1277836975" sldId="2147483731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1277836975" sldId="2147483731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644044990" sldId="2147483723"/>
            <pc:sldLayoutMk cId="2323864258" sldId="2147483732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323864258" sldId="2147483732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323864258" sldId="2147483732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323864258" sldId="2147483732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2644044990" sldId="2147483723"/>
            <pc:sldLayoutMk cId="2876329166" sldId="214748373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876329166" sldId="2147483734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2644044990" sldId="2147483723"/>
              <pc:sldLayoutMk cId="2876329166" sldId="2147483734"/>
              <ac:spMk id="3" creationId="{00000000-0000-0000-0000-000000000000}"/>
            </ac:spMkLst>
          </pc:spChg>
        </pc:sldLayoutChg>
      </pc:sldMasterChg>
      <pc:sldMasterChg chg="modSp modSldLayout">
        <pc:chgData name="Brock Alan Pyle" userId="16e2d145-e11a-46cc-b8c4-1f9b2b49c889" providerId="ADAL" clId="{D731BE68-B15D-48A9-A6F6-C1EE20DF9CEE}" dt="2025-06-30T15:18:00.821" v="9"/>
        <pc:sldMasterMkLst>
          <pc:docMk/>
          <pc:sldMasterMk cId="868427319" sldId="2147483735"/>
        </pc:sldMasterMkLst>
        <pc:picChg chg="mod">
          <ac:chgData name="Brock Alan Pyle" userId="16e2d145-e11a-46cc-b8c4-1f9b2b49c889" providerId="ADAL" clId="{D731BE68-B15D-48A9-A6F6-C1EE20DF9CEE}" dt="2025-06-30T15:18:00.821" v="9"/>
          <ac:picMkLst>
            <pc:docMk/>
            <pc:sldMasterMk cId="868427319" sldId="2147483735"/>
            <ac:picMk id="7" creationId="{00000000-0000-0000-0000-000000000000}"/>
          </ac:picMkLst>
        </pc:pic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2370826019" sldId="214748373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2370826019" sldId="214748373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2370826019" sldId="2147483736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1490439346" sldId="2147483737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490439346" sldId="2147483737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490439346" sldId="2147483737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4252012605" sldId="2147483738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4252012605" sldId="2147483738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4252012605" sldId="2147483738"/>
              <ac:spMk id="3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3216566746" sldId="2147483739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3216566746" sldId="2147483739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3216566746" sldId="2147483739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3216566746" sldId="2147483739"/>
              <ac:spMk id="4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1507122579" sldId="2147483740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507122579" sldId="2147483740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507122579" sldId="2147483740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507122579" sldId="2147483740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507122579" sldId="2147483740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507122579" sldId="2147483740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2093343496" sldId="2147483741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2093343496" sldId="2147483741"/>
              <ac:spMk id="2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537176951" sldId="2147483743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537176951" sldId="2147483743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537176951" sldId="2147483743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537176951" sldId="2147483743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537176951" sldId="2147483743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537176951" sldId="2147483743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537176951" sldId="2147483743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845649619" sldId="2147483744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5649619" sldId="2147483744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5649619" sldId="2147483744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5649619" sldId="2147483744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5649619" sldId="2147483744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5649619" sldId="2147483744"/>
              <ac:spMk id="6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5649619" sldId="2147483744"/>
              <ac:spMk id="7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848634487" sldId="2147483745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8634487" sldId="2147483745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8634487" sldId="2147483745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8634487" sldId="2147483745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8634487" sldId="2147483745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848634487" sldId="2147483745"/>
              <ac:spMk id="6" creationId="{00000000-0000-0000-0000-000000000000}"/>
            </ac:spMkLst>
          </pc:spChg>
        </pc:sldLayoutChg>
        <pc:sldLayoutChg chg="modSp">
          <pc:chgData name="Brock Alan Pyle" userId="16e2d145-e11a-46cc-b8c4-1f9b2b49c889" providerId="ADAL" clId="{D731BE68-B15D-48A9-A6F6-C1EE20DF9CEE}" dt="2025-06-30T15:18:00.821" v="9"/>
          <pc:sldLayoutMkLst>
            <pc:docMk/>
            <pc:sldMasterMk cId="868427319" sldId="2147483735"/>
            <pc:sldLayoutMk cId="1906996435" sldId="2147483746"/>
          </pc:sldLayoutMkLst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906996435" sldId="2147483746"/>
              <ac:spMk id="2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906996435" sldId="2147483746"/>
              <ac:spMk id="3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906996435" sldId="2147483746"/>
              <ac:spMk id="4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906996435" sldId="2147483746"/>
              <ac:spMk id="5" creationId="{00000000-0000-0000-0000-000000000000}"/>
            </ac:spMkLst>
          </pc:spChg>
          <pc:spChg chg="mod">
            <ac:chgData name="Brock Alan Pyle" userId="16e2d145-e11a-46cc-b8c4-1f9b2b49c889" providerId="ADAL" clId="{D731BE68-B15D-48A9-A6F6-C1EE20DF9CEE}" dt="2025-06-30T15:18:00.821" v="9"/>
            <ac:spMkLst>
              <pc:docMk/>
              <pc:sldMasterMk cId="868427319" sldId="2147483735"/>
              <pc:sldLayoutMk cId="1906996435" sldId="2147483746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7ACC01D-6635-46F0-9EEB-3DFF757712A2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CE8162-ACB7-4703-9694-372A3FE176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94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99E9FBE-7BE8-4DEE-8580-EB551673694B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18E271-496A-42FE-8D60-15B7B28CB6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2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4888-F867-A3D3-110B-B0C91A0A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3ABEE-C75E-EC03-2008-0F4CD648B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8D595-2E65-D483-DDEB-F1924DBAD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9C05-92B7-B02F-FF81-8BCB3AA66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CF03F6-4853-4C3E-873F-A282B1C6A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947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resistance = less current = less light</a:t>
            </a:r>
          </a:p>
          <a:p>
            <a:r>
              <a:rPr lang="en-US" dirty="0"/>
              <a:t>Less resistance = more current = more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F03F6-4853-4C3E-873F-A282B1C6AE6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2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F031-34FB-26B9-5F5A-CE232CA7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00D06-8EBC-327E-5FA5-E556566E4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594F7-4109-5C17-7F58-45320EB0C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resistance = less current = less light</a:t>
            </a:r>
          </a:p>
          <a:p>
            <a:r>
              <a:rPr lang="en-US" dirty="0"/>
              <a:t>Less resistance = more current = more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FCC2-C117-AC40-BFBD-0E4BAD16B0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F03F6-4853-4C3E-873F-A282B1C6AE6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7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resistance = less current = less light</a:t>
            </a:r>
          </a:p>
          <a:p>
            <a:r>
              <a:rPr lang="en-US" dirty="0"/>
              <a:t>Less resistance = more current = more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CF03F6-4853-4C3E-873F-A282B1C6A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831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7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829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898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3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6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what pins are so the next slide makes sense!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9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Connect long leg to + (anode)</a:t>
            </a:r>
          </a:p>
          <a:p>
            <a:pPr lvl="1"/>
            <a:r>
              <a:rPr lang="en-US" sz="1800" dirty="0"/>
              <a:t>Connect flat side to – (cathode)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029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Hubble computer (DF-224) 1.25 MHz, built by Rockwell</a:t>
            </a:r>
          </a:p>
          <a:p>
            <a:r>
              <a:rPr lang="en-US" dirty="0"/>
              <a:t>First service mission (1993), added 16 MHz 387 coprocessor </a:t>
            </a:r>
          </a:p>
          <a:p>
            <a:r>
              <a:rPr lang="en-US" dirty="0"/>
              <a:t>3d service mission (1999), 25 MHz 486</a:t>
            </a:r>
          </a:p>
          <a:p>
            <a:endParaRPr lang="en-US" dirty="0"/>
          </a:p>
          <a:p>
            <a:r>
              <a:rPr lang="en-US" dirty="0"/>
              <a:t>A fruit fly comes preprogrammed to fly. </a:t>
            </a:r>
          </a:p>
          <a:p>
            <a:r>
              <a:rPr lang="en-US" dirty="0"/>
              <a:t>Arduino’s program memory starts out empty – what can we program it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Connect long leg to + (anode)</a:t>
            </a:r>
          </a:p>
          <a:p>
            <a:pPr lvl="1"/>
            <a:r>
              <a:rPr lang="en-US" sz="1800" dirty="0"/>
              <a:t>Connect flat side to – (cathode)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4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/>
              <a:t>Connect long leg to + (anode)</a:t>
            </a:r>
          </a:p>
          <a:p>
            <a:pPr lvl="1"/>
            <a:r>
              <a:rPr lang="en-US" sz="1800" dirty="0"/>
              <a:t>Connect flat side to – (cathode)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Thumb on end of hose varies resistance.  Which varies current.</a:t>
            </a:r>
          </a:p>
          <a:p>
            <a:r>
              <a:rPr lang="en-US" dirty="0"/>
              <a:t>Which makes a good water fight.</a:t>
            </a:r>
          </a:p>
          <a:p>
            <a:r>
              <a:rPr lang="en-US" dirty="0"/>
              <a:t>Voltage is a measure of available energy in each unit of </a:t>
            </a:r>
            <a:r>
              <a:rPr lang="en-US" baseline="0" dirty="0"/>
              <a:t>charge.  </a:t>
            </a:r>
          </a:p>
          <a:p>
            <a:r>
              <a:rPr lang="en-US" baseline="0" dirty="0"/>
              <a:t>It’s like how many gallons of gasoline are in your tank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CF03F6-4853-4C3E-873F-A282B1C6A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10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CF03F6-4853-4C3E-873F-A282B1C6AE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31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F03F6-4853-4C3E-873F-A282B1C6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6237-FA48-4707-83C6-18CA1EB5F815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56F-A8B3-48E1-9988-224BB69E2148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9222-E6B8-466F-AB65-31C5915B87AF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0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ED613E-2E18-4FF0-AC18-2B9298051CB8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75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526"/>
            <a:ext cx="10972800" cy="92772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648" y="1290416"/>
            <a:ext cx="11474153" cy="459763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9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A730D42-12D7-4B4E-8770-5ACA128C8363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B89627-2533-4F78-8CC2-804227094817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7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E77C8F-C192-4507-AC0A-E226D1D7147C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0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279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3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1E594B-1C3E-4FB2-86AF-A48EBA672CDA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0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79ED-06FA-4FCE-9AE4-9F245D6DA23C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50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3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03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431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50177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47472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3889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3992"/>
            <a:ext cx="10972800" cy="762959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1120141"/>
            <a:ext cx="11369040" cy="467360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364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656807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156620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439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6665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18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4997"/>
            <a:ext cx="10972800" cy="56285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6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5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025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lang="en-US" sz="28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734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13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526"/>
            <a:ext cx="10972800" cy="812058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417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124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63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560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8961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0963"/>
            <a:ext cx="10972800" cy="458278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5353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96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50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93B6-D19E-468C-BE86-5B30EF77E99B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02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050"/>
                </a:solidFill>
              </a:defRPr>
            </a:lvl1pPr>
            <a:lvl2pPr>
              <a:defRPr sz="20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2400" kern="1200" dirty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defRPr lang="en-US" sz="20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marL="742950" lvl="1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</a:pPr>
            <a:r>
              <a:rPr lang="en-US" dirty="0"/>
              <a:t>Second level</a:t>
            </a:r>
          </a:p>
          <a:p>
            <a:pPr marL="1143000" lvl="2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5122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81980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923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lang="en-US" sz="3600" kern="1200" baseline="0" dirty="0">
                <a:solidFill>
                  <a:srgbClr val="00B050"/>
                </a:solidFill>
                <a:latin typeface="+mj-lt"/>
                <a:ea typeface="+mj-ea"/>
                <a:cs typeface="+mj-cs"/>
              </a:defRPr>
            </a:lvl1pPr>
            <a:lvl2pPr>
              <a:defRPr sz="2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9120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0600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833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464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618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50177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47472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107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3993"/>
            <a:ext cx="10972800" cy="623889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1029730"/>
            <a:ext cx="11369040" cy="49427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13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0264-0841-4AFA-9182-1D1D884F8AC3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24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656807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156620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961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1233"/>
            <a:ext cx="10972800" cy="799071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6909"/>
            <a:ext cx="5384800" cy="47092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6909"/>
            <a:ext cx="5384800" cy="47092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79990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46854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42769"/>
            <a:ext cx="5386917" cy="8321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342769"/>
            <a:ext cx="5389033" cy="83210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390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4996"/>
            <a:ext cx="10972800" cy="660549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3351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2733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lang="en-US" sz="28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682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052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6526"/>
            <a:ext cx="10972800" cy="812058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52172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808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6237-FA48-4707-83C6-18CA1EB5F815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867-3289-4CED-B1B3-C81DC702AF18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32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79ED-06FA-4FCE-9AE4-9F245D6DA23C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763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7219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93B6-D19E-468C-BE86-5B30EF77E99B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69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0264-0841-4AFA-9182-1D1D884F8AC3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57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867-3289-4CED-B1B3-C81DC702AF18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63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194E-C648-4614-B7BC-17EA6D6B025D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597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lang="en-US" sz="36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0C8D-EFB0-47ED-9C0C-A4AA306AB05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6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9641-E1EB-4DA9-BA6A-C543F7D46D44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642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56F-A8B3-48E1-9988-224BB69E2148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84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>
            <a:normAutofit/>
          </a:bodyPr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9222-E6B8-466F-AB65-31C5915B87AF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194E-C648-4614-B7BC-17EA6D6B025D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1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8260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8961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9298"/>
            <a:ext cx="10972800" cy="456084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4393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0126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B050"/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2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defRPr lang="en-US" sz="24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marL="742950" lvl="1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5667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050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2400" kern="1200" dirty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def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marL="742950" lvl="1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1225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8736"/>
            <a:ext cx="10972800" cy="804519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3434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966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1E594B-1C3E-4FB2-86AF-A48EBA672CDA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769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496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3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0C8D-EFB0-47ED-9C0C-A4AA306AB05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964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3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9641-E1EB-4DA9-BA6A-C543F7D46D44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B65CA-0B7F-4BD9-8B7E-1411572223AF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BrandBar_New_flag_onl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020" y="5666008"/>
            <a:ext cx="13280983" cy="15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1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12192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12192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2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12192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12192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B65CA-0B7F-4BD9-8B7E-1411572223AF}" type="datetime1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BrandBar_New_flag_onl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020" y="5666008"/>
            <a:ext cx="13280983" cy="15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4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4400" kern="1200" baseline="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12192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hyperlink" Target="http://coliseodigital.com/?page_id=4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cad=rja&amp;uact=8&amp;ved=0CAcQjRw&amp;url=http://www.protostack.com/microcontrollers/atmega328-pu-atmel-8-bit-32k-avr-microcontroller&amp;ei=KvZsVY-nEsP1oAS-3oGACw&amp;bvm=bv.94911696,d.cGU&amp;psig=AFQjCNE22S3_gKmbFNRwoQWrUEDVRZ9DFQ&amp;ust=1433290663575807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hyperlink" Target="https://www.google.com/url?sa=i&amp;rct=j&amp;q=&amp;esrc=s&amp;source=images&amp;cd=&amp;cad=rja&amp;uact=8&amp;ved=0CAcQjRw&amp;url=https://www.sparkfun.com/products/9261&amp;ei=B3VuVdSbDJe4oQTYvoPIAg&amp;bvm=bv.94911696,d.cGU&amp;psig=AFQjCNHytZhZnn5IVlVQGdy_1KiwaGo45A&amp;ust=1433388654180554" TargetMode="Externa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&amp;ehk=T77l5WfHYxIBczl0NOgE6Q&amp;r=0&amp;pid=OfficeInsert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&amp;ehk=Wi9X1rSmAk3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37B4D9-4A4E-59EA-A300-8F3748C4D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29001"/>
            <a:ext cx="10363200" cy="171062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rgbClr val="604B38"/>
                </a:solidFill>
              </a:rPr>
              <a:t>Welcome to</a:t>
            </a:r>
            <a:br>
              <a:rPr lang="en-US" sz="6900" b="1" dirty="0">
                <a:solidFill>
                  <a:srgbClr val="604B38"/>
                </a:solidFill>
              </a:rPr>
            </a:br>
            <a:r>
              <a:rPr lang="en-US" b="1" dirty="0">
                <a:solidFill>
                  <a:srgbClr val="604B38"/>
                </a:solidFill>
              </a:rPr>
              <a:t>Engineering Summer Program for Teachers</a:t>
            </a:r>
            <a:br>
              <a:rPr lang="en-US" b="1" dirty="0">
                <a:solidFill>
                  <a:srgbClr val="604B38"/>
                </a:solidFill>
              </a:rPr>
            </a:br>
            <a:r>
              <a:rPr lang="en-US" sz="2400" b="1" i="1" dirty="0">
                <a:solidFill>
                  <a:srgbClr val="604B38"/>
                </a:solidFill>
              </a:rPr>
              <a:t>2025</a:t>
            </a:r>
            <a:endParaRPr lang="en-US" sz="6900" b="1" i="1" dirty="0">
              <a:solidFill>
                <a:srgbClr val="604B38"/>
              </a:solidFill>
            </a:endParaRPr>
          </a:p>
        </p:txBody>
      </p:sp>
      <p:pic>
        <p:nvPicPr>
          <p:cNvPr id="5" name="Picture 4" descr="A brown rectangular sign with a horse and text&#10;&#10;Description automatically generated">
            <a:extLst>
              <a:ext uri="{FF2B5EF4-FFF2-40B4-BE49-F238E27FC236}">
                <a16:creationId xmlns:a16="http://schemas.microsoft.com/office/drawing/2014/main" id="{AE0AF4B7-49A1-CFA8-8452-AD45EB9F6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32742" r="1737" b="31610"/>
          <a:stretch/>
        </p:blipFill>
        <p:spPr>
          <a:xfrm>
            <a:off x="3690511" y="1477787"/>
            <a:ext cx="4810978" cy="1710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58CAE-0ABF-D702-60B7-EE4C811C93B6}"/>
              </a:ext>
            </a:extLst>
          </p:cNvPr>
          <p:cNvSpPr txBox="1"/>
          <p:nvPr/>
        </p:nvSpPr>
        <p:spPr>
          <a:xfrm>
            <a:off x="3312513" y="6429270"/>
            <a:ext cx="810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ELECTRICAL ENGINEERING AND COMPUTER SCIENCE, COLLEGE OF ENGINEERING AND PHYSCIAL SCIENCES</a:t>
            </a:r>
          </a:p>
        </p:txBody>
      </p:sp>
      <p:pic>
        <p:nvPicPr>
          <p:cNvPr id="2" name="Picture 1" descr="&lt;strong&gt;arduino&lt;/strong&gt; uno r3 &lt;strong&gt;arduino&lt;/strong&gt; kode irekiko plaka elektronikoa da elektronika ...">
            <a:extLst>
              <a:ext uri="{FF2B5EF4-FFF2-40B4-BE49-F238E27FC236}">
                <a16:creationId xmlns:a16="http://schemas.microsoft.com/office/drawing/2014/main" id="{2D9F7736-215F-161D-31E0-A04F73A2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211" y="407350"/>
            <a:ext cx="2125939" cy="17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0"/>
          <a:stretch/>
        </p:blipFill>
        <p:spPr>
          <a:xfrm>
            <a:off x="5619133" y="2818727"/>
            <a:ext cx="3608072" cy="2897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51096-EE55-4212-B7B2-E18DE5A4D060}"/>
              </a:ext>
            </a:extLst>
          </p:cNvPr>
          <p:cNvSpPr txBox="1"/>
          <p:nvPr/>
        </p:nvSpPr>
        <p:spPr>
          <a:xfrm>
            <a:off x="1872916" y="941006"/>
            <a:ext cx="2843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accent6">
                    <a:lumMod val="50000"/>
                  </a:schemeClr>
                </a:solidFill>
              </a:rPr>
              <a:t>Here’s the math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0429A-2606-4713-9806-5AD94BC4E8F6}"/>
              </a:ext>
            </a:extLst>
          </p:cNvPr>
          <p:cNvSpPr txBox="1"/>
          <p:nvPr/>
        </p:nvSpPr>
        <p:spPr>
          <a:xfrm>
            <a:off x="2462705" y="4267241"/>
            <a:ext cx="2642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6">
                    <a:lumMod val="50000"/>
                  </a:schemeClr>
                </a:solidFill>
              </a:rPr>
              <a:t>Here’s what’s really happing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37" y="255248"/>
            <a:ext cx="5561778" cy="19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9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84634" y="274638"/>
            <a:ext cx="7726167" cy="1143000"/>
          </a:xfrm>
        </p:spPr>
        <p:txBody>
          <a:bodyPr/>
          <a:lstStyle/>
          <a:p>
            <a:r>
              <a:rPr lang="en-US" dirty="0"/>
              <a:t>Set Up Your Resistor bags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89078" y="1417639"/>
            <a:ext cx="8296700" cy="3854081"/>
          </a:xfrm>
        </p:spPr>
        <p:txBody>
          <a:bodyPr/>
          <a:lstStyle/>
          <a:p>
            <a:r>
              <a:rPr lang="en-US" dirty="0"/>
              <a:t>Your kit includes many resistor values. </a:t>
            </a:r>
          </a:p>
          <a:p>
            <a:r>
              <a:rPr lang="en-US" dirty="0"/>
              <a:t>Find the following: 220, 1K, 10K</a:t>
            </a:r>
          </a:p>
          <a:p>
            <a:pPr lvl="1"/>
            <a:r>
              <a:rPr lang="en-US" dirty="0"/>
              <a:t>We’ll use these in this workshop</a:t>
            </a:r>
          </a:p>
          <a:p>
            <a:r>
              <a:rPr lang="en-US" dirty="0"/>
              <a:t>Good idea to put them in small plastic bags.</a:t>
            </a:r>
          </a:p>
          <a:p>
            <a:pPr lvl="1"/>
            <a:r>
              <a:rPr lang="en-US" dirty="0"/>
              <a:t>Label them with a Sharpie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9D17C-4B93-4CA4-B6E5-119CA716DBC6}"/>
              </a:ext>
            </a:extLst>
          </p:cNvPr>
          <p:cNvGrpSpPr/>
          <p:nvPr/>
        </p:nvGrpSpPr>
        <p:grpSpPr>
          <a:xfrm>
            <a:off x="3830680" y="4290632"/>
            <a:ext cx="4530639" cy="1601982"/>
            <a:chOff x="1570396" y="5074409"/>
            <a:chExt cx="4530639" cy="16019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49D48B-88CA-416E-A9D2-BFC6A22C3AB2}"/>
                </a:ext>
              </a:extLst>
            </p:cNvPr>
            <p:cNvGrpSpPr/>
            <p:nvPr/>
          </p:nvGrpSpPr>
          <p:grpSpPr>
            <a:xfrm>
              <a:off x="1570396" y="5074409"/>
              <a:ext cx="4530639" cy="1601982"/>
              <a:chOff x="1570396" y="5074409"/>
              <a:chExt cx="4530639" cy="160198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B841974-27AF-46FC-85B2-219855409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99471" y="5074409"/>
                <a:ext cx="1144828" cy="1254381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619DCFB-ABF6-449C-A490-1A5917B10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70396" y="5074409"/>
                <a:ext cx="1144828" cy="1254381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4153CB-1BA5-4B6A-B3D2-192C732187DA}"/>
                  </a:ext>
                </a:extLst>
              </p:cNvPr>
              <p:cNvSpPr txBox="1"/>
              <p:nvPr/>
            </p:nvSpPr>
            <p:spPr>
              <a:xfrm>
                <a:off x="1809676" y="6276281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bag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0A1B83-FD12-4AC2-B618-D4A165E76C63}"/>
                  </a:ext>
                </a:extLst>
              </p:cNvPr>
              <p:cNvSpPr txBox="1"/>
              <p:nvPr/>
            </p:nvSpPr>
            <p:spPr>
              <a:xfrm>
                <a:off x="3426631" y="6276281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bag 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0B6464-39E5-42AC-B775-A5C66881FE61}"/>
                  </a:ext>
                </a:extLst>
              </p:cNvPr>
              <p:cNvSpPr txBox="1"/>
              <p:nvPr/>
            </p:nvSpPr>
            <p:spPr>
              <a:xfrm>
                <a:off x="5127322" y="6276281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bag 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8BDC13-6430-416F-A8A7-0CDB55D44C14}"/>
                  </a:ext>
                </a:extLst>
              </p:cNvPr>
              <p:cNvSpPr txBox="1"/>
              <p:nvPr/>
            </p:nvSpPr>
            <p:spPr>
              <a:xfrm>
                <a:off x="1766363" y="5297156"/>
                <a:ext cx="7328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220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Ohms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73945-9DF5-46BC-9DBD-0877BB07F4C2}"/>
                  </a:ext>
                </a:extLst>
              </p:cNvPr>
              <p:cNvSpPr txBox="1"/>
              <p:nvPr/>
            </p:nvSpPr>
            <p:spPr>
              <a:xfrm>
                <a:off x="3506525" y="5297156"/>
                <a:ext cx="7328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 1K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Ohms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9EF9BE6-DC28-473B-A55A-8500CA8BB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6207" y="5074409"/>
                <a:ext cx="1144828" cy="1254381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5597DC-89CA-4D8A-ADE6-ABE1A6834754}"/>
                  </a:ext>
                </a:extLst>
              </p:cNvPr>
              <p:cNvSpPr txBox="1"/>
              <p:nvPr/>
            </p:nvSpPr>
            <p:spPr>
              <a:xfrm>
                <a:off x="5069027" y="5297156"/>
                <a:ext cx="7328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 10K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Ohms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D6CD81-81E5-440D-B7B6-1331DAC8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028337" y="5745472"/>
              <a:ext cx="200053" cy="7240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1506DF4-F0CC-49A0-91BD-6F9C7B09E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844523" y="5745472"/>
              <a:ext cx="200053" cy="72400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E63A6FC-2BD1-4D57-8463-8DAC2AB3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453178" y="5745472"/>
              <a:ext cx="200053" cy="724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42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4789B7-43FE-650F-61B6-94AE94D8901D}"/>
              </a:ext>
            </a:extLst>
          </p:cNvPr>
          <p:cNvGrpSpPr/>
          <p:nvPr/>
        </p:nvGrpSpPr>
        <p:grpSpPr>
          <a:xfrm>
            <a:off x="6805354" y="1377817"/>
            <a:ext cx="3082931" cy="3849356"/>
            <a:chOff x="2512499" y="3006307"/>
            <a:chExt cx="3082931" cy="3849356"/>
          </a:xfrm>
        </p:grpSpPr>
        <p:pic>
          <p:nvPicPr>
            <p:cNvPr id="2050" name="Picture 2" descr="Male to Male Solderless Flexible Breadboard Jumper Cable Wires 65Pcs for Arduin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2" b="29571"/>
            <a:stretch/>
          </p:blipFill>
          <p:spPr bwMode="auto">
            <a:xfrm rot="18772189" flipH="1">
              <a:off x="2647321" y="3907554"/>
              <a:ext cx="3849356" cy="2046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32063D-14B7-4B11-A5C8-2B30D3C0E400}"/>
                </a:ext>
              </a:extLst>
            </p:cNvPr>
            <p:cNvSpPr txBox="1"/>
            <p:nvPr/>
          </p:nvSpPr>
          <p:spPr>
            <a:xfrm>
              <a:off x="2512499" y="3957694"/>
              <a:ext cx="820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alibri"/>
                </a:rPr>
                <a:t>Cut off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B622DA-55A0-48AD-8BC1-2740381CCD14}"/>
                </a:ext>
              </a:extLst>
            </p:cNvPr>
            <p:cNvSpPr/>
            <p:nvPr/>
          </p:nvSpPr>
          <p:spPr>
            <a:xfrm>
              <a:off x="3251956" y="4174767"/>
              <a:ext cx="980387" cy="122549"/>
            </a:xfrm>
            <a:custGeom>
              <a:avLst/>
              <a:gdLst>
                <a:gd name="connsiteX0" fmla="*/ 0 w 980387"/>
                <a:gd name="connsiteY0" fmla="*/ 0 h 122549"/>
                <a:gd name="connsiteX1" fmla="*/ 980387 w 980387"/>
                <a:gd name="connsiteY1" fmla="*/ 122549 h 12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387" h="122549">
                  <a:moveTo>
                    <a:pt x="0" y="0"/>
                  </a:moveTo>
                  <a:lnTo>
                    <a:pt x="980387" y="122549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45D69F-D081-43DB-8E53-F875AF6B1C52}"/>
                </a:ext>
              </a:extLst>
            </p:cNvPr>
            <p:cNvSpPr/>
            <p:nvPr/>
          </p:nvSpPr>
          <p:spPr>
            <a:xfrm>
              <a:off x="4232343" y="4142360"/>
              <a:ext cx="659876" cy="4242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476" y="236793"/>
            <a:ext cx="7367047" cy="871774"/>
          </a:xfrm>
        </p:spPr>
        <p:txBody>
          <a:bodyPr/>
          <a:lstStyle/>
          <a:p>
            <a:r>
              <a:rPr lang="en-US" dirty="0"/>
              <a:t>Find Your Jumpers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86750" y="1377817"/>
            <a:ext cx="4847578" cy="5006357"/>
          </a:xfrm>
        </p:spPr>
        <p:txBody>
          <a:bodyPr>
            <a:normAutofit/>
          </a:bodyPr>
          <a:lstStyle/>
          <a:p>
            <a:r>
              <a:rPr lang="en-US" sz="2800" dirty="0"/>
              <a:t>We use these to make electrical connections</a:t>
            </a:r>
          </a:p>
          <a:p>
            <a:r>
              <a:rPr lang="en-US" sz="2800" dirty="0"/>
              <a:t>Remove the binder from the jumpers </a:t>
            </a:r>
          </a:p>
          <a:p>
            <a:r>
              <a:rPr lang="en-US" sz="2800" dirty="0"/>
              <a:t>Notes about using jumpers:</a:t>
            </a:r>
          </a:p>
          <a:p>
            <a:pPr lvl="1"/>
            <a:r>
              <a:rPr lang="en-US" sz="2400" dirty="0"/>
              <a:t>Color doesn’t matter</a:t>
            </a:r>
          </a:p>
          <a:p>
            <a:pPr lvl="1"/>
            <a:r>
              <a:rPr lang="en-US" sz="2400" dirty="0"/>
              <a:t>Use the shortest jumper that works (for neatness)</a:t>
            </a:r>
          </a:p>
        </p:txBody>
      </p:sp>
    </p:spTree>
    <p:extLst>
      <p:ext uri="{BB962C8B-B14F-4D97-AF65-F5344CB8AC3E}">
        <p14:creationId xmlns:p14="http://schemas.microsoft.com/office/powerpoint/2010/main" val="224992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7" b="3293"/>
          <a:stretch/>
        </p:blipFill>
        <p:spPr bwMode="auto">
          <a:xfrm>
            <a:off x="4302808" y="1436127"/>
            <a:ext cx="594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165778"/>
            <a:ext cx="8229600" cy="816446"/>
          </a:xfrm>
        </p:spPr>
        <p:txBody>
          <a:bodyPr>
            <a:normAutofit/>
          </a:bodyPr>
          <a:lstStyle/>
          <a:p>
            <a:r>
              <a:rPr lang="en-US" b="1" dirty="0"/>
              <a:t>Making Connections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1"/>
          </p:nvPr>
        </p:nvSpPr>
        <p:spPr>
          <a:xfrm>
            <a:off x="1651592" y="3795823"/>
            <a:ext cx="8750595" cy="2234863"/>
          </a:xfrm>
        </p:spPr>
        <p:txBody>
          <a:bodyPr/>
          <a:lstStyle/>
          <a:p>
            <a:r>
              <a:rPr lang="en-US" sz="2800" dirty="0"/>
              <a:t>Permanent circuits are usually connected using “solder”. </a:t>
            </a:r>
          </a:p>
          <a:p>
            <a:r>
              <a:rPr lang="en-US" sz="2800" dirty="0"/>
              <a:t>For experimentation, we use “Solderless Breadboards”</a:t>
            </a:r>
          </a:p>
          <a:p>
            <a:r>
              <a:rPr lang="en-US" sz="2800" dirty="0"/>
              <a:t>Everyone please get your breadboard</a:t>
            </a:r>
          </a:p>
        </p:txBody>
      </p:sp>
      <p:pic>
        <p:nvPicPr>
          <p:cNvPr id="2" name="Picture 2" descr="http://icrontic.com/images/mm/Reviews/Hardware/Noise/amk_noiseisolator/product/sol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03" y="1611094"/>
            <a:ext cx="2190976" cy="183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3113" y="1207742"/>
            <a:ext cx="2443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Solder connection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5748" y="1175654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No solder needed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1776" y="2087429"/>
            <a:ext cx="3125664" cy="830997"/>
          </a:xfrm>
          <a:prstGeom prst="rect">
            <a:avLst/>
          </a:prstGeom>
          <a:solidFill>
            <a:srgbClr val="D9D9D9">
              <a:alpha val="54902"/>
            </a:srgb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rgbClr val="FF0000"/>
                </a:solidFill>
                <a:latin typeface="Calibri"/>
              </a:rPr>
              <a:t>Breadboard</a:t>
            </a:r>
          </a:p>
        </p:txBody>
      </p:sp>
    </p:spTree>
    <p:extLst>
      <p:ext uri="{BB962C8B-B14F-4D97-AF65-F5344CB8AC3E}">
        <p14:creationId xmlns:p14="http://schemas.microsoft.com/office/powerpoint/2010/main" val="351114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CFF1-E601-42DD-9B15-3968F894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13" y="-259370"/>
            <a:ext cx="10972800" cy="1143000"/>
          </a:xfrm>
        </p:spPr>
        <p:txBody>
          <a:bodyPr/>
          <a:lstStyle/>
          <a:p>
            <a:r>
              <a:rPr lang="en-US" dirty="0"/>
              <a:t>How They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272A-6998-4460-863B-747C91D59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977" y="615750"/>
            <a:ext cx="8229600" cy="10046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Each group of 5 holes is connected electrically</a:t>
            </a:r>
          </a:p>
          <a:p>
            <a:r>
              <a:rPr lang="en-US" sz="2800" dirty="0"/>
              <a:t>Side “</a:t>
            </a:r>
            <a:r>
              <a:rPr lang="en-US" sz="2800" b="1" dirty="0"/>
              <a:t>rail</a:t>
            </a:r>
            <a:r>
              <a:rPr lang="en-US" sz="2800" dirty="0"/>
              <a:t>” holes are connected as well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D40AC3-F06A-4ACB-AE65-457B8C3A0662}"/>
              </a:ext>
            </a:extLst>
          </p:cNvPr>
          <p:cNvGrpSpPr/>
          <p:nvPr/>
        </p:nvGrpSpPr>
        <p:grpSpPr>
          <a:xfrm>
            <a:off x="3224140" y="1478698"/>
            <a:ext cx="5661114" cy="4213194"/>
            <a:chOff x="1848647" y="2196243"/>
            <a:chExt cx="5661114" cy="4213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4E3953-102F-4652-96E6-8AFAA37F829F}"/>
                </a:ext>
              </a:extLst>
            </p:cNvPr>
            <p:cNvGrpSpPr/>
            <p:nvPr/>
          </p:nvGrpSpPr>
          <p:grpSpPr>
            <a:xfrm>
              <a:off x="1848647" y="2196243"/>
              <a:ext cx="5661114" cy="4213194"/>
              <a:chOff x="1848647" y="2196243"/>
              <a:chExt cx="5661114" cy="42131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A0494CB-F08C-46DE-932F-0328CF95A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8647" y="2667787"/>
                <a:ext cx="5619811" cy="374165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739D30-92E5-4687-B380-422E9D529078}"/>
                  </a:ext>
                </a:extLst>
              </p:cNvPr>
              <p:cNvSpPr txBox="1"/>
              <p:nvPr/>
            </p:nvSpPr>
            <p:spPr>
              <a:xfrm rot="19520886">
                <a:off x="5505572" y="4877190"/>
                <a:ext cx="200418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solidFill>
                      <a:srgbClr val="FF0000"/>
                    </a:solidFill>
                    <a:latin typeface="Calibri"/>
                  </a:rPr>
                  <a:t>Please Don’t Do This!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5B6FA4-7F78-4A78-B7E7-01D3ECE7D91B}"/>
                  </a:ext>
                </a:extLst>
              </p:cNvPr>
              <p:cNvSpPr/>
              <p:nvPr/>
            </p:nvSpPr>
            <p:spPr>
              <a:xfrm>
                <a:off x="3186260" y="3176835"/>
                <a:ext cx="593888" cy="12254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A4FB505-435B-4782-AEA7-A1EBC65B521E}"/>
                  </a:ext>
                </a:extLst>
              </p:cNvPr>
              <p:cNvSpPr/>
              <p:nvPr/>
            </p:nvSpPr>
            <p:spPr>
              <a:xfrm>
                <a:off x="5167324" y="3082568"/>
                <a:ext cx="696147" cy="12254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C697FF-1BB0-431C-AC2E-E4DF9A745BFC}"/>
                  </a:ext>
                </a:extLst>
              </p:cNvPr>
              <p:cNvSpPr txBox="1"/>
              <p:nvPr/>
            </p:nvSpPr>
            <p:spPr>
              <a:xfrm>
                <a:off x="2805544" y="2478305"/>
                <a:ext cx="685380" cy="3693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alibri"/>
                  </a:rPr>
                  <a:t>Front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A36ED3-228A-4158-96C5-080C25464B74}"/>
                  </a:ext>
                </a:extLst>
              </p:cNvPr>
              <p:cNvSpPr txBox="1"/>
              <p:nvPr/>
            </p:nvSpPr>
            <p:spPr>
              <a:xfrm>
                <a:off x="5350349" y="2368335"/>
                <a:ext cx="622286" cy="3693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alibri"/>
                  </a:rPr>
                  <a:t>Back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37E7DD9-2EF2-48FC-9C1F-3173112D2AC2}"/>
                  </a:ext>
                </a:extLst>
              </p:cNvPr>
              <p:cNvSpPr/>
              <p:nvPr/>
            </p:nvSpPr>
            <p:spPr>
              <a:xfrm>
                <a:off x="4015819" y="2950590"/>
                <a:ext cx="149410" cy="2946472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D69489-D2AB-41E2-80CB-753198BEF9CF}"/>
                  </a:ext>
                </a:extLst>
              </p:cNvPr>
              <p:cNvSpPr/>
              <p:nvPr/>
            </p:nvSpPr>
            <p:spPr>
              <a:xfrm>
                <a:off x="3516198" y="2196243"/>
                <a:ext cx="1828800" cy="933456"/>
              </a:xfrm>
              <a:custGeom>
                <a:avLst/>
                <a:gdLst>
                  <a:gd name="connsiteX0" fmla="*/ 0 w 1828800"/>
                  <a:gd name="connsiteY0" fmla="*/ 933456 h 933456"/>
                  <a:gd name="connsiteX1" fmla="*/ 961534 w 1828800"/>
                  <a:gd name="connsiteY1" fmla="*/ 202 h 933456"/>
                  <a:gd name="connsiteX2" fmla="*/ 1828800 w 1828800"/>
                  <a:gd name="connsiteY2" fmla="*/ 867468 h 93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33456">
                    <a:moveTo>
                      <a:pt x="0" y="933456"/>
                    </a:moveTo>
                    <a:cubicBezTo>
                      <a:pt x="328367" y="472328"/>
                      <a:pt x="656734" y="11200"/>
                      <a:pt x="961534" y="202"/>
                    </a:cubicBezTo>
                    <a:cubicBezTo>
                      <a:pt x="1266334" y="-10796"/>
                      <a:pt x="1547567" y="428336"/>
                      <a:pt x="1828800" y="867468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D8A296E-3793-49EE-8A7C-49B3ABC3639E}"/>
                  </a:ext>
                </a:extLst>
              </p:cNvPr>
              <p:cNvSpPr/>
              <p:nvPr/>
            </p:nvSpPr>
            <p:spPr>
              <a:xfrm>
                <a:off x="4818312" y="2950590"/>
                <a:ext cx="149410" cy="2946472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CF136CC-EFBC-475F-AA16-2D5033824CA8}"/>
                  </a:ext>
                </a:extLst>
              </p:cNvPr>
              <p:cNvSpPr/>
              <p:nvPr/>
            </p:nvSpPr>
            <p:spPr>
              <a:xfrm>
                <a:off x="4090524" y="2438215"/>
                <a:ext cx="727788" cy="538126"/>
              </a:xfrm>
              <a:custGeom>
                <a:avLst/>
                <a:gdLst>
                  <a:gd name="connsiteX0" fmla="*/ 0 w 1828800"/>
                  <a:gd name="connsiteY0" fmla="*/ 933456 h 933456"/>
                  <a:gd name="connsiteX1" fmla="*/ 961534 w 1828800"/>
                  <a:gd name="connsiteY1" fmla="*/ 202 h 933456"/>
                  <a:gd name="connsiteX2" fmla="*/ 1828800 w 1828800"/>
                  <a:gd name="connsiteY2" fmla="*/ 867468 h 93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33456">
                    <a:moveTo>
                      <a:pt x="0" y="933456"/>
                    </a:moveTo>
                    <a:cubicBezTo>
                      <a:pt x="328367" y="472328"/>
                      <a:pt x="656734" y="11200"/>
                      <a:pt x="961534" y="202"/>
                    </a:cubicBezTo>
                    <a:cubicBezTo>
                      <a:pt x="1266334" y="-10796"/>
                      <a:pt x="1547567" y="428336"/>
                      <a:pt x="1828800" y="867468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DFDC43-211E-4F62-9269-A82C43CC3DFA}"/>
                  </a:ext>
                </a:extLst>
              </p:cNvPr>
              <p:cNvSpPr txBox="1"/>
              <p:nvPr/>
            </p:nvSpPr>
            <p:spPr>
              <a:xfrm rot="5400000">
                <a:off x="3931957" y="3740428"/>
                <a:ext cx="1064715" cy="3693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alibri"/>
                  </a:rPr>
                  <a:t>Side Rails</a:t>
                </a:r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16BA04-9848-461C-94BF-BAE21840139F}"/>
                </a:ext>
              </a:extLst>
            </p:cNvPr>
            <p:cNvSpPr/>
            <p:nvPr/>
          </p:nvSpPr>
          <p:spPr>
            <a:xfrm>
              <a:off x="4184374" y="4442791"/>
              <a:ext cx="279941" cy="546652"/>
            </a:xfrm>
            <a:custGeom>
              <a:avLst/>
              <a:gdLst>
                <a:gd name="connsiteX0" fmla="*/ 268356 w 279941"/>
                <a:gd name="connsiteY0" fmla="*/ 0 h 546652"/>
                <a:gd name="connsiteX1" fmla="*/ 248478 w 279941"/>
                <a:gd name="connsiteY1" fmla="*/ 308113 h 546652"/>
                <a:gd name="connsiteX2" fmla="*/ 0 w 279941"/>
                <a:gd name="connsiteY2" fmla="*/ 546652 h 54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941" h="546652">
                  <a:moveTo>
                    <a:pt x="268356" y="0"/>
                  </a:moveTo>
                  <a:cubicBezTo>
                    <a:pt x="280780" y="108502"/>
                    <a:pt x="293204" y="217004"/>
                    <a:pt x="248478" y="308113"/>
                  </a:cubicBezTo>
                  <a:cubicBezTo>
                    <a:pt x="203752" y="399222"/>
                    <a:pt x="101876" y="472937"/>
                    <a:pt x="0" y="546652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E1C476-C1C8-40C8-8C30-9614D8283AF6}"/>
                </a:ext>
              </a:extLst>
            </p:cNvPr>
            <p:cNvSpPr/>
            <p:nvPr/>
          </p:nvSpPr>
          <p:spPr>
            <a:xfrm flipH="1">
              <a:off x="4458491" y="4442791"/>
              <a:ext cx="279941" cy="546652"/>
            </a:xfrm>
            <a:custGeom>
              <a:avLst/>
              <a:gdLst>
                <a:gd name="connsiteX0" fmla="*/ 268356 w 279941"/>
                <a:gd name="connsiteY0" fmla="*/ 0 h 546652"/>
                <a:gd name="connsiteX1" fmla="*/ 248478 w 279941"/>
                <a:gd name="connsiteY1" fmla="*/ 308113 h 546652"/>
                <a:gd name="connsiteX2" fmla="*/ 0 w 279941"/>
                <a:gd name="connsiteY2" fmla="*/ 546652 h 54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941" h="546652">
                  <a:moveTo>
                    <a:pt x="268356" y="0"/>
                  </a:moveTo>
                  <a:cubicBezTo>
                    <a:pt x="280780" y="108502"/>
                    <a:pt x="293204" y="217004"/>
                    <a:pt x="248478" y="308113"/>
                  </a:cubicBezTo>
                  <a:cubicBezTo>
                    <a:pt x="203752" y="399222"/>
                    <a:pt x="101876" y="472937"/>
                    <a:pt x="0" y="546652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858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ntent Placeholder 2"/>
          <p:cNvSpPr txBox="1">
            <a:spLocks/>
          </p:cNvSpPr>
          <p:nvPr/>
        </p:nvSpPr>
        <p:spPr>
          <a:xfrm>
            <a:off x="1803655" y="28290"/>
            <a:ext cx="8584688" cy="9255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4000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How to connect power to a breadboard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1782821" y="568700"/>
            <a:ext cx="862635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B0F0"/>
                </a:solidFill>
                <a:latin typeface="Calibri"/>
              </a:rPr>
              <a:t>We’ll get voltage from Arduino, not from a battery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B0F0"/>
                </a:solidFill>
                <a:latin typeface="Calibri"/>
              </a:rPr>
              <a:t>Use jumper to connect  </a:t>
            </a:r>
            <a:r>
              <a:rPr lang="en-US" sz="2800" b="1" dirty="0">
                <a:solidFill>
                  <a:srgbClr val="00B0F0"/>
                </a:solidFill>
                <a:latin typeface="Calibri"/>
              </a:rPr>
              <a:t>5V </a:t>
            </a:r>
            <a:r>
              <a:rPr lang="en-US" sz="2800" dirty="0">
                <a:solidFill>
                  <a:srgbClr val="00B0F0"/>
                </a:solidFill>
                <a:latin typeface="Calibri"/>
              </a:rPr>
              <a:t>to any Red hole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B0F0"/>
                </a:solidFill>
                <a:latin typeface="Calibri"/>
              </a:rPr>
              <a:t>Use jumper to connect </a:t>
            </a:r>
            <a:r>
              <a:rPr lang="en-US" sz="2800" b="1" dirty="0">
                <a:solidFill>
                  <a:srgbClr val="00B0F0"/>
                </a:solidFill>
                <a:latin typeface="Calibri"/>
              </a:rPr>
              <a:t>GND</a:t>
            </a:r>
            <a:r>
              <a:rPr lang="en-US" sz="2800" dirty="0">
                <a:solidFill>
                  <a:srgbClr val="00B0F0"/>
                </a:solidFill>
                <a:latin typeface="Calibri"/>
              </a:rPr>
              <a:t> to any Blue hole</a:t>
            </a:r>
          </a:p>
          <a:p>
            <a:pPr marL="1371600" lvl="2" indent="-457200"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Arduino has three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GND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 sockets – whichever is convenient. 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3745CF-F89D-9502-D9C9-CB6642C54D77}"/>
              </a:ext>
            </a:extLst>
          </p:cNvPr>
          <p:cNvGrpSpPr/>
          <p:nvPr/>
        </p:nvGrpSpPr>
        <p:grpSpPr>
          <a:xfrm>
            <a:off x="1547561" y="2128715"/>
            <a:ext cx="8976749" cy="3866972"/>
            <a:chOff x="1555929" y="2713250"/>
            <a:chExt cx="8976749" cy="386697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07" b="3293"/>
            <a:stretch/>
          </p:blipFill>
          <p:spPr bwMode="auto">
            <a:xfrm>
              <a:off x="4315234" y="3479904"/>
              <a:ext cx="594360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 29"/>
            <p:cNvGrpSpPr/>
            <p:nvPr/>
          </p:nvGrpSpPr>
          <p:grpSpPr>
            <a:xfrm>
              <a:off x="4450702" y="4072572"/>
              <a:ext cx="5674783" cy="397933"/>
              <a:chOff x="1964267" y="4402667"/>
              <a:chExt cx="5674783" cy="39793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964267" y="4402667"/>
                <a:ext cx="1371599" cy="397933"/>
                <a:chOff x="1964267" y="4402667"/>
                <a:chExt cx="1371599" cy="397933"/>
              </a:xfrm>
            </p:grpSpPr>
            <p:sp>
              <p:nvSpPr>
                <p:cNvPr id="8" name="Freeform 7"/>
                <p:cNvSpPr/>
                <p:nvPr/>
              </p:nvSpPr>
              <p:spPr>
                <a:xfrm>
                  <a:off x="1964267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205740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21526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22415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3304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241723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25124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26013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>
                  <a:off x="26987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27918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28807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29696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30585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315171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32469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33358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3429001" y="4402667"/>
                <a:ext cx="1371599" cy="397933"/>
                <a:chOff x="1964267" y="4402667"/>
                <a:chExt cx="1371599" cy="397933"/>
              </a:xfrm>
            </p:grpSpPr>
            <p:sp>
              <p:nvSpPr>
                <p:cNvPr id="32" name="Freeform 31"/>
                <p:cNvSpPr/>
                <p:nvPr/>
              </p:nvSpPr>
              <p:spPr>
                <a:xfrm>
                  <a:off x="1964267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205740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21526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22415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23304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241723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25124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26013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26987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27918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28807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>
                <a:xfrm>
                  <a:off x="30585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315171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>
                  <a:off x="32469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>
                  <a:off x="33358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4889500" y="4402667"/>
                <a:ext cx="1371599" cy="397933"/>
                <a:chOff x="1964267" y="4402667"/>
                <a:chExt cx="1371599" cy="397933"/>
              </a:xfrm>
            </p:grpSpPr>
            <p:sp>
              <p:nvSpPr>
                <p:cNvPr id="67" name="Freeform 66"/>
                <p:cNvSpPr/>
                <p:nvPr/>
              </p:nvSpPr>
              <p:spPr>
                <a:xfrm>
                  <a:off x="1964267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205740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21526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>
                  <a:off x="22415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1" name="Freeform 70"/>
                <p:cNvSpPr/>
                <p:nvPr/>
              </p:nvSpPr>
              <p:spPr>
                <a:xfrm>
                  <a:off x="23304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>
                  <a:off x="241723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3" name="Freeform 72"/>
                <p:cNvSpPr/>
                <p:nvPr/>
              </p:nvSpPr>
              <p:spPr>
                <a:xfrm>
                  <a:off x="25124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4" name="Freeform 73"/>
                <p:cNvSpPr/>
                <p:nvPr/>
              </p:nvSpPr>
              <p:spPr>
                <a:xfrm>
                  <a:off x="26013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26987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6" name="Freeform 75"/>
                <p:cNvSpPr/>
                <p:nvPr/>
              </p:nvSpPr>
              <p:spPr>
                <a:xfrm>
                  <a:off x="27918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7" name="Freeform 76"/>
                <p:cNvSpPr/>
                <p:nvPr/>
              </p:nvSpPr>
              <p:spPr>
                <a:xfrm>
                  <a:off x="28807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8" name="Freeform 77"/>
                <p:cNvSpPr/>
                <p:nvPr/>
              </p:nvSpPr>
              <p:spPr>
                <a:xfrm>
                  <a:off x="29696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9" name="Freeform 78"/>
                <p:cNvSpPr/>
                <p:nvPr/>
              </p:nvSpPr>
              <p:spPr>
                <a:xfrm>
                  <a:off x="30585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>
                  <a:off x="315171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1" name="Freeform 80"/>
                <p:cNvSpPr/>
                <p:nvPr/>
              </p:nvSpPr>
              <p:spPr>
                <a:xfrm>
                  <a:off x="32469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2" name="Freeform 81"/>
                <p:cNvSpPr/>
                <p:nvPr/>
              </p:nvSpPr>
              <p:spPr>
                <a:xfrm>
                  <a:off x="33358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2" name="Freeform 101"/>
              <p:cNvSpPr/>
              <p:nvPr/>
            </p:nvSpPr>
            <p:spPr>
              <a:xfrm>
                <a:off x="6356351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644948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65447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66336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6" name="Freeform 105"/>
              <p:cNvSpPr/>
              <p:nvPr/>
            </p:nvSpPr>
            <p:spPr>
              <a:xfrm>
                <a:off x="67225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7" name="Freeform 106"/>
              <p:cNvSpPr/>
              <p:nvPr/>
            </p:nvSpPr>
            <p:spPr>
              <a:xfrm>
                <a:off x="680931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69045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69934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70908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71839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72728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73617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74506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7543800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7639050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4450702" y="4699105"/>
              <a:ext cx="5674783" cy="397933"/>
              <a:chOff x="1964267" y="4402667"/>
              <a:chExt cx="5674783" cy="397933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964267" y="4402667"/>
                <a:ext cx="1371599" cy="397933"/>
                <a:chOff x="1964267" y="4402667"/>
                <a:chExt cx="1371599" cy="397933"/>
              </a:xfrm>
            </p:grpSpPr>
            <p:sp>
              <p:nvSpPr>
                <p:cNvPr id="170" name="Freeform 169"/>
                <p:cNvSpPr/>
                <p:nvPr/>
              </p:nvSpPr>
              <p:spPr>
                <a:xfrm>
                  <a:off x="1964267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1" name="Freeform 170"/>
                <p:cNvSpPr/>
                <p:nvPr/>
              </p:nvSpPr>
              <p:spPr>
                <a:xfrm>
                  <a:off x="205740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2" name="Freeform 171"/>
                <p:cNvSpPr/>
                <p:nvPr/>
              </p:nvSpPr>
              <p:spPr>
                <a:xfrm>
                  <a:off x="21526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3" name="Freeform 172"/>
                <p:cNvSpPr/>
                <p:nvPr/>
              </p:nvSpPr>
              <p:spPr>
                <a:xfrm>
                  <a:off x="22415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4" name="Freeform 173"/>
                <p:cNvSpPr/>
                <p:nvPr/>
              </p:nvSpPr>
              <p:spPr>
                <a:xfrm>
                  <a:off x="23304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5" name="Freeform 174"/>
                <p:cNvSpPr/>
                <p:nvPr/>
              </p:nvSpPr>
              <p:spPr>
                <a:xfrm>
                  <a:off x="241723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6" name="Freeform 175"/>
                <p:cNvSpPr/>
                <p:nvPr/>
              </p:nvSpPr>
              <p:spPr>
                <a:xfrm>
                  <a:off x="25124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7" name="Freeform 176"/>
                <p:cNvSpPr/>
                <p:nvPr/>
              </p:nvSpPr>
              <p:spPr>
                <a:xfrm>
                  <a:off x="26013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>
                <a:xfrm>
                  <a:off x="26987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27918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0" name="Freeform 179"/>
                <p:cNvSpPr/>
                <p:nvPr/>
              </p:nvSpPr>
              <p:spPr>
                <a:xfrm>
                  <a:off x="28807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1" name="Freeform 180"/>
                <p:cNvSpPr/>
                <p:nvPr/>
              </p:nvSpPr>
              <p:spPr>
                <a:xfrm>
                  <a:off x="29696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2" name="Freeform 181"/>
                <p:cNvSpPr/>
                <p:nvPr/>
              </p:nvSpPr>
              <p:spPr>
                <a:xfrm>
                  <a:off x="30585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3" name="Freeform 182"/>
                <p:cNvSpPr/>
                <p:nvPr/>
              </p:nvSpPr>
              <p:spPr>
                <a:xfrm>
                  <a:off x="315171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4" name="Freeform 183"/>
                <p:cNvSpPr/>
                <p:nvPr/>
              </p:nvSpPr>
              <p:spPr>
                <a:xfrm>
                  <a:off x="32469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5" name="Freeform 184"/>
                <p:cNvSpPr/>
                <p:nvPr/>
              </p:nvSpPr>
              <p:spPr>
                <a:xfrm>
                  <a:off x="33358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3429001" y="4402667"/>
                <a:ext cx="1371599" cy="397933"/>
                <a:chOff x="1964267" y="4402667"/>
                <a:chExt cx="1371599" cy="397933"/>
              </a:xfrm>
            </p:grpSpPr>
            <p:sp>
              <p:nvSpPr>
                <p:cNvPr id="154" name="Freeform 153"/>
                <p:cNvSpPr/>
                <p:nvPr/>
              </p:nvSpPr>
              <p:spPr>
                <a:xfrm>
                  <a:off x="1964267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5" name="Freeform 154"/>
                <p:cNvSpPr/>
                <p:nvPr/>
              </p:nvSpPr>
              <p:spPr>
                <a:xfrm>
                  <a:off x="205740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6" name="Freeform 155"/>
                <p:cNvSpPr/>
                <p:nvPr/>
              </p:nvSpPr>
              <p:spPr>
                <a:xfrm>
                  <a:off x="21526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7" name="Freeform 156"/>
                <p:cNvSpPr/>
                <p:nvPr/>
              </p:nvSpPr>
              <p:spPr>
                <a:xfrm>
                  <a:off x="22415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8" name="Freeform 157"/>
                <p:cNvSpPr/>
                <p:nvPr/>
              </p:nvSpPr>
              <p:spPr>
                <a:xfrm>
                  <a:off x="23304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9" name="Freeform 158"/>
                <p:cNvSpPr/>
                <p:nvPr/>
              </p:nvSpPr>
              <p:spPr>
                <a:xfrm>
                  <a:off x="241723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0" name="Freeform 159"/>
                <p:cNvSpPr/>
                <p:nvPr/>
              </p:nvSpPr>
              <p:spPr>
                <a:xfrm>
                  <a:off x="25124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1" name="Freeform 160"/>
                <p:cNvSpPr/>
                <p:nvPr/>
              </p:nvSpPr>
              <p:spPr>
                <a:xfrm>
                  <a:off x="26013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2" name="Freeform 161"/>
                <p:cNvSpPr/>
                <p:nvPr/>
              </p:nvSpPr>
              <p:spPr>
                <a:xfrm>
                  <a:off x="26987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3" name="Freeform 162"/>
                <p:cNvSpPr/>
                <p:nvPr/>
              </p:nvSpPr>
              <p:spPr>
                <a:xfrm>
                  <a:off x="27918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4" name="Freeform 163"/>
                <p:cNvSpPr/>
                <p:nvPr/>
              </p:nvSpPr>
              <p:spPr>
                <a:xfrm>
                  <a:off x="28807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5" name="Freeform 164"/>
                <p:cNvSpPr/>
                <p:nvPr/>
              </p:nvSpPr>
              <p:spPr>
                <a:xfrm>
                  <a:off x="29696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6" name="Freeform 165"/>
                <p:cNvSpPr/>
                <p:nvPr/>
              </p:nvSpPr>
              <p:spPr>
                <a:xfrm>
                  <a:off x="30585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7" name="Freeform 166"/>
                <p:cNvSpPr/>
                <p:nvPr/>
              </p:nvSpPr>
              <p:spPr>
                <a:xfrm>
                  <a:off x="315171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8" name="Freeform 167"/>
                <p:cNvSpPr/>
                <p:nvPr/>
              </p:nvSpPr>
              <p:spPr>
                <a:xfrm>
                  <a:off x="32469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9" name="Freeform 168"/>
                <p:cNvSpPr/>
                <p:nvPr/>
              </p:nvSpPr>
              <p:spPr>
                <a:xfrm>
                  <a:off x="33358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4889500" y="4402667"/>
                <a:ext cx="1371599" cy="397933"/>
                <a:chOff x="1964267" y="4402667"/>
                <a:chExt cx="1371599" cy="397933"/>
              </a:xfrm>
            </p:grpSpPr>
            <p:sp>
              <p:nvSpPr>
                <p:cNvPr id="138" name="Freeform 137"/>
                <p:cNvSpPr/>
                <p:nvPr/>
              </p:nvSpPr>
              <p:spPr>
                <a:xfrm>
                  <a:off x="1964267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9" name="Freeform 138"/>
                <p:cNvSpPr/>
                <p:nvPr/>
              </p:nvSpPr>
              <p:spPr>
                <a:xfrm>
                  <a:off x="205740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0" name="Freeform 139"/>
                <p:cNvSpPr/>
                <p:nvPr/>
              </p:nvSpPr>
              <p:spPr>
                <a:xfrm>
                  <a:off x="21526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1" name="Freeform 140"/>
                <p:cNvSpPr/>
                <p:nvPr/>
              </p:nvSpPr>
              <p:spPr>
                <a:xfrm>
                  <a:off x="22415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2" name="Freeform 141"/>
                <p:cNvSpPr/>
                <p:nvPr/>
              </p:nvSpPr>
              <p:spPr>
                <a:xfrm>
                  <a:off x="23304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3" name="Freeform 142"/>
                <p:cNvSpPr/>
                <p:nvPr/>
              </p:nvSpPr>
              <p:spPr>
                <a:xfrm>
                  <a:off x="241723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4" name="Freeform 143"/>
                <p:cNvSpPr/>
                <p:nvPr/>
              </p:nvSpPr>
              <p:spPr>
                <a:xfrm>
                  <a:off x="25124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5" name="Freeform 144"/>
                <p:cNvSpPr/>
                <p:nvPr/>
              </p:nvSpPr>
              <p:spPr>
                <a:xfrm>
                  <a:off x="26013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6" name="Freeform 145"/>
                <p:cNvSpPr/>
                <p:nvPr/>
              </p:nvSpPr>
              <p:spPr>
                <a:xfrm>
                  <a:off x="2698750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7" name="Freeform 146"/>
                <p:cNvSpPr/>
                <p:nvPr/>
              </p:nvSpPr>
              <p:spPr>
                <a:xfrm>
                  <a:off x="27918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8" name="Freeform 147"/>
                <p:cNvSpPr/>
                <p:nvPr/>
              </p:nvSpPr>
              <p:spPr>
                <a:xfrm>
                  <a:off x="28807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49" name="Freeform 148"/>
                <p:cNvSpPr/>
                <p:nvPr/>
              </p:nvSpPr>
              <p:spPr>
                <a:xfrm>
                  <a:off x="29696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3058583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1" name="Freeform 150"/>
                <p:cNvSpPr/>
                <p:nvPr/>
              </p:nvSpPr>
              <p:spPr>
                <a:xfrm>
                  <a:off x="315171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>
                <a:xfrm>
                  <a:off x="32469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53" name="Freeform 152"/>
                <p:cNvSpPr/>
                <p:nvPr/>
              </p:nvSpPr>
              <p:spPr>
                <a:xfrm>
                  <a:off x="3335866" y="4402667"/>
                  <a:ext cx="0" cy="397933"/>
                </a:xfrm>
                <a:custGeom>
                  <a:avLst/>
                  <a:gdLst>
                    <a:gd name="connsiteX0" fmla="*/ 0 w 0"/>
                    <a:gd name="connsiteY0" fmla="*/ 0 h 397933"/>
                    <a:gd name="connsiteX1" fmla="*/ 0 w 0"/>
                    <a:gd name="connsiteY1" fmla="*/ 397933 h 397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97933">
                      <a:moveTo>
                        <a:pt x="0" y="0"/>
                      </a:moveTo>
                      <a:lnTo>
                        <a:pt x="0" y="397933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23" name="Freeform 122"/>
              <p:cNvSpPr/>
              <p:nvPr/>
            </p:nvSpPr>
            <p:spPr>
              <a:xfrm>
                <a:off x="6356351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644948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65447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66336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67225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680931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69045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69934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7090834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71839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72728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73617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7450667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7543800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7639050" y="4402667"/>
                <a:ext cx="0" cy="397933"/>
              </a:xfrm>
              <a:custGeom>
                <a:avLst/>
                <a:gdLst>
                  <a:gd name="connsiteX0" fmla="*/ 0 w 0"/>
                  <a:gd name="connsiteY0" fmla="*/ 0 h 397933"/>
                  <a:gd name="connsiteX1" fmla="*/ 0 w 0"/>
                  <a:gd name="connsiteY1" fmla="*/ 397933 h 39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7933">
                    <a:moveTo>
                      <a:pt x="0" y="0"/>
                    </a:moveTo>
                    <a:lnTo>
                      <a:pt x="0" y="397933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29" name="Freeform 1028"/>
            <p:cNvSpPr/>
            <p:nvPr/>
          </p:nvSpPr>
          <p:spPr>
            <a:xfrm>
              <a:off x="9962925" y="3695804"/>
              <a:ext cx="520703" cy="1662282"/>
            </a:xfrm>
            <a:custGeom>
              <a:avLst/>
              <a:gdLst>
                <a:gd name="connsiteX0" fmla="*/ 0 w 520703"/>
                <a:gd name="connsiteY0" fmla="*/ 0 h 1625600"/>
                <a:gd name="connsiteX1" fmla="*/ 520700 w 520703"/>
                <a:gd name="connsiteY1" fmla="*/ 641350 h 1625600"/>
                <a:gd name="connsiteX2" fmla="*/ 6350 w 520703"/>
                <a:gd name="connsiteY2" fmla="*/ 16256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703" h="1625600">
                  <a:moveTo>
                    <a:pt x="0" y="0"/>
                  </a:moveTo>
                  <a:cubicBezTo>
                    <a:pt x="259821" y="185208"/>
                    <a:pt x="519642" y="370417"/>
                    <a:pt x="520700" y="641350"/>
                  </a:cubicBezTo>
                  <a:cubicBezTo>
                    <a:pt x="521758" y="912283"/>
                    <a:pt x="264054" y="1268941"/>
                    <a:pt x="6350" y="16256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9800365" y="3791477"/>
              <a:ext cx="520703" cy="1652967"/>
            </a:xfrm>
            <a:custGeom>
              <a:avLst/>
              <a:gdLst>
                <a:gd name="connsiteX0" fmla="*/ 0 w 520703"/>
                <a:gd name="connsiteY0" fmla="*/ 0 h 1625600"/>
                <a:gd name="connsiteX1" fmla="*/ 520700 w 520703"/>
                <a:gd name="connsiteY1" fmla="*/ 641350 h 1625600"/>
                <a:gd name="connsiteX2" fmla="*/ 6350 w 520703"/>
                <a:gd name="connsiteY2" fmla="*/ 16256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703" h="1625600">
                  <a:moveTo>
                    <a:pt x="0" y="0"/>
                  </a:moveTo>
                  <a:cubicBezTo>
                    <a:pt x="259821" y="185208"/>
                    <a:pt x="519642" y="370417"/>
                    <a:pt x="520700" y="641350"/>
                  </a:cubicBezTo>
                  <a:cubicBezTo>
                    <a:pt x="521758" y="912283"/>
                    <a:pt x="264054" y="1268941"/>
                    <a:pt x="6350" y="16256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0" name="TextBox 1029"/>
            <p:cNvSpPr txBox="1"/>
            <p:nvPr/>
          </p:nvSpPr>
          <p:spPr>
            <a:xfrm>
              <a:off x="5291190" y="2713250"/>
              <a:ext cx="4825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7030A0"/>
                  </a:solidFill>
                  <a:latin typeface="Calibri"/>
                </a:rPr>
                <a:t>Optional: add jumpers from top to bottom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7030A0"/>
                  </a:solidFill>
                  <a:latin typeface="Calibri"/>
                </a:rPr>
                <a:t>Good idea to keep them on all week</a:t>
              </a:r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5367217" y="5872336"/>
              <a:ext cx="45831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7030A0"/>
                  </a:solidFill>
                  <a:latin typeface="Calibri"/>
                </a:rPr>
                <a:t>Now, both top and bottom rails can be used for +5V or GND</a:t>
              </a:r>
            </a:p>
          </p:txBody>
        </p:sp>
        <p:sp>
          <p:nvSpPr>
            <p:cNvPr id="1033" name="Oval 1032"/>
            <p:cNvSpPr/>
            <p:nvPr/>
          </p:nvSpPr>
          <p:spPr>
            <a:xfrm>
              <a:off x="9031169" y="5156304"/>
              <a:ext cx="448733" cy="4572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9031169" y="3497834"/>
              <a:ext cx="448733" cy="45720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4" name="Freeform 1033"/>
            <p:cNvSpPr/>
            <p:nvPr/>
          </p:nvSpPr>
          <p:spPr>
            <a:xfrm>
              <a:off x="8286600" y="3990892"/>
              <a:ext cx="878541" cy="1846730"/>
            </a:xfrm>
            <a:custGeom>
              <a:avLst/>
              <a:gdLst>
                <a:gd name="connsiteX0" fmla="*/ 0 w 878541"/>
                <a:gd name="connsiteY0" fmla="*/ 1846730 h 1846730"/>
                <a:gd name="connsiteX1" fmla="*/ 878541 w 878541"/>
                <a:gd name="connsiteY1" fmla="*/ 0 h 184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541" h="1846730">
                  <a:moveTo>
                    <a:pt x="0" y="1846730"/>
                  </a:moveTo>
                  <a:lnTo>
                    <a:pt x="878541" y="0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8286600" y="5537304"/>
              <a:ext cx="744569" cy="390962"/>
            </a:xfrm>
            <a:custGeom>
              <a:avLst/>
              <a:gdLst>
                <a:gd name="connsiteX0" fmla="*/ 0 w 878541"/>
                <a:gd name="connsiteY0" fmla="*/ 1846730 h 1846730"/>
                <a:gd name="connsiteX1" fmla="*/ 878541 w 878541"/>
                <a:gd name="connsiteY1" fmla="*/ 0 h 184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541" h="1846730">
                  <a:moveTo>
                    <a:pt x="0" y="1846730"/>
                  </a:moveTo>
                  <a:lnTo>
                    <a:pt x="878541" y="0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416834" y="3786396"/>
              <a:ext cx="5556250" cy="45720"/>
              <a:chOff x="2732504" y="3654316"/>
              <a:chExt cx="5556250" cy="45720"/>
            </a:xfrm>
          </p:grpSpPr>
          <p:sp>
            <p:nvSpPr>
              <p:cNvPr id="6" name="Freeform 5"/>
              <p:cNvSpPr/>
              <p:nvPr/>
            </p:nvSpPr>
            <p:spPr>
              <a:xfrm flipV="1">
                <a:off x="2732504" y="3654316"/>
                <a:ext cx="2857500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8" name="Freeform 187"/>
              <p:cNvSpPr/>
              <p:nvPr/>
            </p:nvSpPr>
            <p:spPr>
              <a:xfrm flipV="1">
                <a:off x="5570110" y="3654317"/>
                <a:ext cx="2718644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96514" y="3685644"/>
              <a:ext cx="5556250" cy="45719"/>
              <a:chOff x="2732504" y="3797403"/>
              <a:chExt cx="5556250" cy="45719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2732504" y="3797403"/>
                <a:ext cx="2857500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5570110" y="3797403"/>
                <a:ext cx="2718644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394610" y="5418198"/>
              <a:ext cx="5578475" cy="45720"/>
              <a:chOff x="2710279" y="5306438"/>
              <a:chExt cx="5578475" cy="45720"/>
            </a:xfrm>
          </p:grpSpPr>
          <p:sp>
            <p:nvSpPr>
              <p:cNvPr id="190" name="Freeform 189"/>
              <p:cNvSpPr/>
              <p:nvPr/>
            </p:nvSpPr>
            <p:spPr>
              <a:xfrm flipV="1">
                <a:off x="2710279" y="5306438"/>
                <a:ext cx="2882686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3" name="Freeform 192"/>
              <p:cNvSpPr/>
              <p:nvPr/>
            </p:nvSpPr>
            <p:spPr>
              <a:xfrm flipV="1">
                <a:off x="5570110" y="5306439"/>
                <a:ext cx="2718644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404770" y="5337766"/>
              <a:ext cx="5578475" cy="45719"/>
              <a:chOff x="2710279" y="5449525"/>
              <a:chExt cx="5578475" cy="45719"/>
            </a:xfrm>
          </p:grpSpPr>
          <p:sp>
            <p:nvSpPr>
              <p:cNvPr id="191" name="Freeform 190"/>
              <p:cNvSpPr/>
              <p:nvPr/>
            </p:nvSpPr>
            <p:spPr>
              <a:xfrm>
                <a:off x="2710279" y="5449525"/>
                <a:ext cx="2882686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5570110" y="5449525"/>
                <a:ext cx="2718644" cy="45719"/>
              </a:xfrm>
              <a:custGeom>
                <a:avLst/>
                <a:gdLst>
                  <a:gd name="connsiteX0" fmla="*/ 0 w 5511800"/>
                  <a:gd name="connsiteY0" fmla="*/ 0 h 0"/>
                  <a:gd name="connsiteX1" fmla="*/ 5511800 w 5511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1800">
                    <a:moveTo>
                      <a:pt x="0" y="0"/>
                    </a:moveTo>
                    <a:lnTo>
                      <a:pt x="5511800" y="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" name="Freeform 2"/>
            <p:cNvSpPr/>
            <p:nvPr/>
          </p:nvSpPr>
          <p:spPr>
            <a:xfrm>
              <a:off x="9889263" y="2899612"/>
              <a:ext cx="643415" cy="974557"/>
            </a:xfrm>
            <a:custGeom>
              <a:avLst/>
              <a:gdLst>
                <a:gd name="connsiteX0" fmla="*/ 0 w 926222"/>
                <a:gd name="connsiteY0" fmla="*/ 0 h 974557"/>
                <a:gd name="connsiteX1" fmla="*/ 866274 w 926222"/>
                <a:gd name="connsiteY1" fmla="*/ 240631 h 974557"/>
                <a:gd name="connsiteX2" fmla="*/ 782053 w 926222"/>
                <a:gd name="connsiteY2" fmla="*/ 974557 h 9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6222" h="974557">
                  <a:moveTo>
                    <a:pt x="0" y="0"/>
                  </a:moveTo>
                  <a:cubicBezTo>
                    <a:pt x="367966" y="39102"/>
                    <a:pt x="735932" y="78205"/>
                    <a:pt x="866274" y="240631"/>
                  </a:cubicBezTo>
                  <a:cubicBezTo>
                    <a:pt x="996616" y="403057"/>
                    <a:pt x="889334" y="688807"/>
                    <a:pt x="782053" y="974557"/>
                  </a:cubicBezTo>
                </a:path>
              </a:pathLst>
            </a:custGeom>
            <a:noFill/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C1F32-21AA-444F-914E-CAC59D5C3E86}"/>
                </a:ext>
              </a:extLst>
            </p:cNvPr>
            <p:cNvGrpSpPr/>
            <p:nvPr/>
          </p:nvGrpSpPr>
          <p:grpSpPr>
            <a:xfrm>
              <a:off x="1555929" y="3682131"/>
              <a:ext cx="2989943" cy="2610792"/>
              <a:chOff x="31929" y="3697843"/>
              <a:chExt cx="2814874" cy="259508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A574047-B98C-4258-9BE0-E88A859C1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95011" y="4106117"/>
                <a:ext cx="1823724" cy="2549888"/>
              </a:xfrm>
              <a:prstGeom prst="rect">
                <a:avLst/>
              </a:prstGeom>
            </p:spPr>
          </p:pic>
          <p:sp>
            <p:nvSpPr>
              <p:cNvPr id="187" name="Freeform: Shape 186"/>
              <p:cNvSpPr/>
              <p:nvPr/>
            </p:nvSpPr>
            <p:spPr>
              <a:xfrm>
                <a:off x="1022185" y="3831843"/>
                <a:ext cx="1824618" cy="724416"/>
              </a:xfrm>
              <a:custGeom>
                <a:avLst/>
                <a:gdLst>
                  <a:gd name="connsiteX0" fmla="*/ 30144 w 2417744"/>
                  <a:gd name="connsiteY0" fmla="*/ 640477 h 640477"/>
                  <a:gd name="connsiteX1" fmla="*/ 334944 w 2417744"/>
                  <a:gd name="connsiteY1" fmla="*/ 91837 h 640477"/>
                  <a:gd name="connsiteX2" fmla="*/ 2417744 w 2417744"/>
                  <a:gd name="connsiteY2" fmla="*/ 10557 h 64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7744" h="640477">
                    <a:moveTo>
                      <a:pt x="30144" y="640477"/>
                    </a:moveTo>
                    <a:cubicBezTo>
                      <a:pt x="-16423" y="418650"/>
                      <a:pt x="-62989" y="196824"/>
                      <a:pt x="334944" y="91837"/>
                    </a:cubicBezTo>
                    <a:cubicBezTo>
                      <a:pt x="732877" y="-13150"/>
                      <a:pt x="2099397" y="-8070"/>
                      <a:pt x="2417744" y="1055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3" name="Freeform: Shape 42"/>
              <p:cNvSpPr/>
              <p:nvPr/>
            </p:nvSpPr>
            <p:spPr>
              <a:xfrm>
                <a:off x="1105175" y="3697843"/>
                <a:ext cx="1709142" cy="847697"/>
              </a:xfrm>
              <a:custGeom>
                <a:avLst/>
                <a:gdLst>
                  <a:gd name="connsiteX0" fmla="*/ 30144 w 2417744"/>
                  <a:gd name="connsiteY0" fmla="*/ 640477 h 640477"/>
                  <a:gd name="connsiteX1" fmla="*/ 334944 w 2417744"/>
                  <a:gd name="connsiteY1" fmla="*/ 91837 h 640477"/>
                  <a:gd name="connsiteX2" fmla="*/ 2417744 w 2417744"/>
                  <a:gd name="connsiteY2" fmla="*/ 10557 h 64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7744" h="640477">
                    <a:moveTo>
                      <a:pt x="30144" y="640477"/>
                    </a:moveTo>
                    <a:cubicBezTo>
                      <a:pt x="-16423" y="418650"/>
                      <a:pt x="-62989" y="196824"/>
                      <a:pt x="334944" y="91837"/>
                    </a:cubicBezTo>
                    <a:cubicBezTo>
                      <a:pt x="732877" y="-13150"/>
                      <a:pt x="2099397" y="-8070"/>
                      <a:pt x="2417744" y="1055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71D7F1-A364-41AD-99A4-8A1C87836A33}"/>
                </a:ext>
              </a:extLst>
            </p:cNvPr>
            <p:cNvSpPr txBox="1"/>
            <p:nvPr/>
          </p:nvSpPr>
          <p:spPr>
            <a:xfrm>
              <a:off x="3643278" y="3359831"/>
              <a:ext cx="460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FF0000"/>
                  </a:solidFill>
                  <a:latin typeface="Calibri"/>
                </a:rPr>
                <a:t>5V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BA8E6B-4881-4400-9D90-E1A2EB77D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6891" y="2930621"/>
              <a:ext cx="1153284" cy="740727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735EED8-EBED-43E2-98D7-161C9F81145D}"/>
                </a:ext>
              </a:extLst>
            </p:cNvPr>
            <p:cNvSpPr/>
            <p:nvPr/>
          </p:nvSpPr>
          <p:spPr>
            <a:xfrm>
              <a:off x="2293011" y="4271538"/>
              <a:ext cx="834694" cy="54364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79D3A2-1788-4A12-9CF6-D639C1F6EAE8}"/>
                </a:ext>
              </a:extLst>
            </p:cNvPr>
            <p:cNvCxnSpPr>
              <a:cxnSpLocks/>
              <a:stCxn id="5" idx="2"/>
              <a:endCxn id="49" idx="1"/>
            </p:cNvCxnSpPr>
            <p:nvPr/>
          </p:nvCxnSpPr>
          <p:spPr>
            <a:xfrm>
              <a:off x="2283533" y="3671348"/>
              <a:ext cx="131716" cy="67980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04577BF-8227-4FD7-A519-8E9F9A0B7B9C}"/>
                </a:ext>
              </a:extLst>
            </p:cNvPr>
            <p:cNvSpPr txBox="1"/>
            <p:nvPr/>
          </p:nvSpPr>
          <p:spPr>
            <a:xfrm rot="5400000">
              <a:off x="2889498" y="563347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rgbClr val="FFFF00"/>
                  </a:solidFill>
                  <a:latin typeface="Calibri"/>
                </a:rPr>
                <a:t>GND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B09FF49-5073-44E6-9F8F-284CDF909AB2}"/>
                </a:ext>
              </a:extLst>
            </p:cNvPr>
            <p:cNvGrpSpPr/>
            <p:nvPr/>
          </p:nvGrpSpPr>
          <p:grpSpPr>
            <a:xfrm>
              <a:off x="2395194" y="4576290"/>
              <a:ext cx="511755" cy="476412"/>
              <a:chOff x="-859766" y="4969683"/>
              <a:chExt cx="511755" cy="476412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5F7AC57-1837-494F-9EA8-C00CB16B5BE8}"/>
                  </a:ext>
                </a:extLst>
              </p:cNvPr>
              <p:cNvSpPr txBox="1"/>
              <p:nvPr/>
            </p:nvSpPr>
            <p:spPr>
              <a:xfrm rot="5400000">
                <a:off x="-959472" y="5069389"/>
                <a:ext cx="4764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rgbClr val="FFFF00"/>
                    </a:solidFill>
                    <a:latin typeface="Calibri"/>
                  </a:rPr>
                  <a:t>GND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2CFF19A6-BE1D-4B16-94FD-BACF3237F2FB}"/>
                  </a:ext>
                </a:extLst>
              </p:cNvPr>
              <p:cNvSpPr txBox="1"/>
              <p:nvPr/>
            </p:nvSpPr>
            <p:spPr>
              <a:xfrm rot="5400000">
                <a:off x="-841504" y="5069389"/>
                <a:ext cx="4764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rgbClr val="FFFF00"/>
                    </a:solidFill>
                    <a:latin typeface="Calibri"/>
                  </a:rPr>
                  <a:t>GND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2D43BEF-B9AF-4707-97B4-6D5ECDF7B223}"/>
                  </a:ext>
                </a:extLst>
              </p:cNvPr>
              <p:cNvSpPr txBox="1"/>
              <p:nvPr/>
            </p:nvSpPr>
            <p:spPr>
              <a:xfrm rot="5400000">
                <a:off x="-661398" y="5070096"/>
                <a:ext cx="3497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rgbClr val="FFFF00"/>
                    </a:solidFill>
                    <a:latin typeface="Calibri"/>
                  </a:rPr>
                  <a:t>5V</a:t>
                </a: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830731C-FED5-4EB9-942D-796D9483324A}"/>
                </a:ext>
              </a:extLst>
            </p:cNvPr>
            <p:cNvSpPr txBox="1"/>
            <p:nvPr/>
          </p:nvSpPr>
          <p:spPr>
            <a:xfrm>
              <a:off x="3530680" y="3780975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93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27843" y="514302"/>
            <a:ext cx="2430399" cy="5088397"/>
            <a:chOff x="607830" y="998742"/>
            <a:chExt cx="2430399" cy="50883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830" y="1048414"/>
              <a:ext cx="885825" cy="5038725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1258655" y="1673660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  <a:r>
                <a:rPr lang="en-US" sz="2400" baseline="-25000" dirty="0"/>
                <a:t>A</a:t>
              </a:r>
              <a:endParaRPr lang="en-US" sz="24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258655" y="3106111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  <a:r>
                <a:rPr lang="en-US" sz="2400" baseline="-25000" dirty="0"/>
                <a:t>B</a:t>
              </a:r>
              <a:endParaRPr lang="en-US" sz="2400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258655" y="4365792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  <a:r>
                <a:rPr lang="en-US" sz="2400" baseline="-25000" dirty="0"/>
                <a:t>C</a:t>
              </a:r>
              <a:endParaRPr lang="en-US" sz="2400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1050743" y="1216462"/>
              <a:ext cx="1132115" cy="0"/>
            </a:xfrm>
            <a:custGeom>
              <a:avLst/>
              <a:gdLst>
                <a:gd name="connsiteX0" fmla="*/ 0 w 1132115"/>
                <a:gd name="connsiteY0" fmla="*/ 0 h 0"/>
                <a:gd name="connsiteX1" fmla="*/ 1132115 w 113211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115">
                  <a:moveTo>
                    <a:pt x="0" y="0"/>
                  </a:moveTo>
                  <a:lnTo>
                    <a:pt x="1132115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87703" y="998742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+5V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35501" y="-45879"/>
            <a:ext cx="2761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Circuit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740746" y="2654273"/>
            <a:ext cx="1042736" cy="8660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473714" y="144970"/>
            <a:ext cx="5272260" cy="5705476"/>
            <a:chOff x="4612094" y="926060"/>
            <a:chExt cx="5272260" cy="57054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2094" y="926061"/>
              <a:ext cx="3695700" cy="57054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88444" y="3230155"/>
              <a:ext cx="4700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 dirty="0"/>
                <a:t>R</a:t>
              </a:r>
              <a:r>
                <a:rPr lang="en-US" baseline="-25000" dirty="0"/>
                <a:t>A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986313" y="2711995"/>
              <a:ext cx="4700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  <a:r>
                <a:rPr lang="en-US" sz="2400" baseline="-25000" dirty="0"/>
                <a:t>B</a:t>
              </a:r>
              <a:endParaRPr lang="en-US" sz="24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778904" y="3567777"/>
              <a:ext cx="457689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 dirty="0"/>
                <a:t>R</a:t>
              </a:r>
              <a:r>
                <a:rPr lang="en-US" baseline="-25000" dirty="0"/>
                <a:t>C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347888" y="1351287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+5V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347888" y="1057365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347888" y="596109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+5V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8347888" y="5667174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7137400" y="926060"/>
              <a:ext cx="1759036" cy="356639"/>
            </a:xfrm>
            <a:custGeom>
              <a:avLst/>
              <a:gdLst>
                <a:gd name="connsiteX0" fmla="*/ 0 w 901700"/>
                <a:gd name="connsiteY0" fmla="*/ 812800 h 812800"/>
                <a:gd name="connsiteX1" fmla="*/ 901700 w 901700"/>
                <a:gd name="connsiteY1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700" h="812800">
                  <a:moveTo>
                    <a:pt x="0" y="812800"/>
                  </a:moveTo>
                  <a:lnTo>
                    <a:pt x="9017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7393393" y="1168472"/>
              <a:ext cx="2490961" cy="369332"/>
            </a:xfrm>
            <a:custGeom>
              <a:avLst/>
              <a:gdLst>
                <a:gd name="connsiteX0" fmla="*/ 0 w 901700"/>
                <a:gd name="connsiteY0" fmla="*/ 812800 h 812800"/>
                <a:gd name="connsiteX1" fmla="*/ 901700 w 901700"/>
                <a:gd name="connsiteY1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700" h="812800">
                  <a:moveTo>
                    <a:pt x="0" y="812800"/>
                  </a:moveTo>
                  <a:lnTo>
                    <a:pt x="901700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758056" y="61842"/>
            <a:ext cx="25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Arduino </a:t>
            </a:r>
            <a:r>
              <a:rPr lang="en-US" b="1" dirty="0"/>
              <a:t>GND</a:t>
            </a:r>
            <a:r>
              <a:rPr lang="en-US" dirty="0"/>
              <a:t> and </a:t>
            </a:r>
            <a:r>
              <a:rPr lang="en-US" b="1" dirty="0"/>
              <a:t>+5V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6889" y="4855250"/>
            <a:ext cx="1481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Symbol for </a:t>
            </a:r>
            <a:r>
              <a:rPr lang="en-US" sz="2400" b="1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64241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CF147-D3CE-71EF-859E-C9CA3B387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901B5B8-EC2A-7403-AF0F-4FBBCCB005FE}"/>
              </a:ext>
            </a:extLst>
          </p:cNvPr>
          <p:cNvGrpSpPr/>
          <p:nvPr/>
        </p:nvGrpSpPr>
        <p:grpSpPr>
          <a:xfrm>
            <a:off x="1227843" y="514302"/>
            <a:ext cx="2430399" cy="5088397"/>
            <a:chOff x="607830" y="998742"/>
            <a:chExt cx="2430399" cy="50883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525D32-96C9-3A9D-E549-C760064C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830" y="1048414"/>
              <a:ext cx="885825" cy="5038725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261F93C-77ED-90EA-526B-EABC40F89463}"/>
                </a:ext>
              </a:extLst>
            </p:cNvPr>
            <p:cNvSpPr txBox="1"/>
            <p:nvPr/>
          </p:nvSpPr>
          <p:spPr>
            <a:xfrm>
              <a:off x="1258655" y="1673660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551D1FAE-5894-F7B7-94E5-DE4E77D0555B}"/>
                </a:ext>
              </a:extLst>
            </p:cNvPr>
            <p:cNvSpPr txBox="1"/>
            <p:nvPr/>
          </p:nvSpPr>
          <p:spPr>
            <a:xfrm>
              <a:off x="1258655" y="3106111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13DAD47-65B0-5CB0-7F9B-210D127092C5}"/>
                </a:ext>
              </a:extLst>
            </p:cNvPr>
            <p:cNvSpPr txBox="1"/>
            <p:nvPr/>
          </p:nvSpPr>
          <p:spPr>
            <a:xfrm>
              <a:off x="1258655" y="4365792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256FEC0-766B-5B8A-F720-363C4A8E5DA6}"/>
                </a:ext>
              </a:extLst>
            </p:cNvPr>
            <p:cNvSpPr/>
            <p:nvPr/>
          </p:nvSpPr>
          <p:spPr>
            <a:xfrm>
              <a:off x="1050743" y="1216462"/>
              <a:ext cx="1132115" cy="0"/>
            </a:xfrm>
            <a:custGeom>
              <a:avLst/>
              <a:gdLst>
                <a:gd name="connsiteX0" fmla="*/ 0 w 1132115"/>
                <a:gd name="connsiteY0" fmla="*/ 0 h 0"/>
                <a:gd name="connsiteX1" fmla="*/ 1132115 w 113211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115">
                  <a:moveTo>
                    <a:pt x="0" y="0"/>
                  </a:moveTo>
                  <a:lnTo>
                    <a:pt x="1132115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C3A692-0134-54DB-F87F-DB3F7BCA6EAB}"/>
                </a:ext>
              </a:extLst>
            </p:cNvPr>
            <p:cNvSpPr txBox="1"/>
            <p:nvPr/>
          </p:nvSpPr>
          <p:spPr>
            <a:xfrm>
              <a:off x="2287703" y="998742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+5V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472261-6C9A-BB4B-6309-6B1A24F9D004}"/>
              </a:ext>
            </a:extLst>
          </p:cNvPr>
          <p:cNvSpPr txBox="1"/>
          <p:nvPr/>
        </p:nvSpPr>
        <p:spPr>
          <a:xfrm>
            <a:off x="134566" y="40627"/>
            <a:ext cx="516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Showing Internal Connections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C53D74B-9B61-D68E-8BED-D5A434C870FA}"/>
              </a:ext>
            </a:extLst>
          </p:cNvPr>
          <p:cNvSpPr/>
          <p:nvPr/>
        </p:nvSpPr>
        <p:spPr>
          <a:xfrm>
            <a:off x="3740746" y="2654273"/>
            <a:ext cx="1042736" cy="8660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DEE27C-39C2-5A3F-3655-0E8D666C74B7}"/>
              </a:ext>
            </a:extLst>
          </p:cNvPr>
          <p:cNvGrpSpPr/>
          <p:nvPr/>
        </p:nvGrpSpPr>
        <p:grpSpPr>
          <a:xfrm>
            <a:off x="5473714" y="144970"/>
            <a:ext cx="5272260" cy="5705476"/>
            <a:chOff x="4612094" y="926060"/>
            <a:chExt cx="5272260" cy="5705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C335D3-1087-5CEA-B1CA-09F4D963F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2094" y="926061"/>
              <a:ext cx="3695700" cy="57054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D89007-A913-9F6B-E8A1-5FDBA5616D3D}"/>
                </a:ext>
              </a:extLst>
            </p:cNvPr>
            <p:cNvSpPr txBox="1"/>
            <p:nvPr/>
          </p:nvSpPr>
          <p:spPr>
            <a:xfrm>
              <a:off x="6988444" y="3230155"/>
              <a:ext cx="4700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1A4E101-0504-3355-A83B-AFC53C36ED42}"/>
                </a:ext>
              </a:extLst>
            </p:cNvPr>
            <p:cNvSpPr txBox="1"/>
            <p:nvPr/>
          </p:nvSpPr>
          <p:spPr>
            <a:xfrm>
              <a:off x="5986313" y="2711995"/>
              <a:ext cx="4700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8164927-AB71-4868-8656-2C240575BD06}"/>
                </a:ext>
              </a:extLst>
            </p:cNvPr>
            <p:cNvSpPr txBox="1"/>
            <p:nvPr/>
          </p:nvSpPr>
          <p:spPr>
            <a:xfrm>
              <a:off x="5778904" y="3567777"/>
              <a:ext cx="457689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3D0D696-6515-DF3D-3429-A086B326DA8D}"/>
                </a:ext>
              </a:extLst>
            </p:cNvPr>
            <p:cNvSpPr txBox="1"/>
            <p:nvPr/>
          </p:nvSpPr>
          <p:spPr>
            <a:xfrm>
              <a:off x="8347888" y="1351287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+5V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F6A46C7-7548-08CC-13BF-4BD9FA4845C5}"/>
                </a:ext>
              </a:extLst>
            </p:cNvPr>
            <p:cNvSpPr txBox="1"/>
            <p:nvPr/>
          </p:nvSpPr>
          <p:spPr>
            <a:xfrm>
              <a:off x="8347888" y="1057365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GND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6DFA91A-536F-C115-1C9B-4B6D6F69CEDA}"/>
                </a:ext>
              </a:extLst>
            </p:cNvPr>
            <p:cNvSpPr txBox="1"/>
            <p:nvPr/>
          </p:nvSpPr>
          <p:spPr>
            <a:xfrm>
              <a:off x="8347888" y="596109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+5V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F380238-1833-20AF-5385-F8835EEB0B63}"/>
                </a:ext>
              </a:extLst>
            </p:cNvPr>
            <p:cNvSpPr txBox="1"/>
            <p:nvPr/>
          </p:nvSpPr>
          <p:spPr>
            <a:xfrm>
              <a:off x="8347888" y="5667174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GND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61830EC-6ABB-5715-C098-C986BF250F95}"/>
                </a:ext>
              </a:extLst>
            </p:cNvPr>
            <p:cNvSpPr/>
            <p:nvPr/>
          </p:nvSpPr>
          <p:spPr>
            <a:xfrm>
              <a:off x="7137400" y="926060"/>
              <a:ext cx="1759036" cy="356639"/>
            </a:xfrm>
            <a:custGeom>
              <a:avLst/>
              <a:gdLst>
                <a:gd name="connsiteX0" fmla="*/ 0 w 901700"/>
                <a:gd name="connsiteY0" fmla="*/ 812800 h 812800"/>
                <a:gd name="connsiteX1" fmla="*/ 901700 w 901700"/>
                <a:gd name="connsiteY1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700" h="812800">
                  <a:moveTo>
                    <a:pt x="0" y="812800"/>
                  </a:moveTo>
                  <a:lnTo>
                    <a:pt x="9017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F54006F-172A-F14D-A658-E7B48D907ECB}"/>
                </a:ext>
              </a:extLst>
            </p:cNvPr>
            <p:cNvSpPr/>
            <p:nvPr/>
          </p:nvSpPr>
          <p:spPr>
            <a:xfrm>
              <a:off x="7393393" y="1168472"/>
              <a:ext cx="2490961" cy="369332"/>
            </a:xfrm>
            <a:custGeom>
              <a:avLst/>
              <a:gdLst>
                <a:gd name="connsiteX0" fmla="*/ 0 w 901700"/>
                <a:gd name="connsiteY0" fmla="*/ 812800 h 812800"/>
                <a:gd name="connsiteX1" fmla="*/ 901700 w 901700"/>
                <a:gd name="connsiteY1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700" h="812800">
                  <a:moveTo>
                    <a:pt x="0" y="812800"/>
                  </a:moveTo>
                  <a:lnTo>
                    <a:pt x="901700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4C4568-900E-38F4-7CD2-3B1CB41C6543}"/>
              </a:ext>
            </a:extLst>
          </p:cNvPr>
          <p:cNvSpPr txBox="1"/>
          <p:nvPr/>
        </p:nvSpPr>
        <p:spPr>
          <a:xfrm>
            <a:off x="9758056" y="61842"/>
            <a:ext cx="25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Arduino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C17F1-4EA6-55C2-3173-81E5E0E9AD24}"/>
              </a:ext>
            </a:extLst>
          </p:cNvPr>
          <p:cNvSpPr txBox="1"/>
          <p:nvPr/>
        </p:nvSpPr>
        <p:spPr>
          <a:xfrm>
            <a:off x="2176889" y="4855250"/>
            <a:ext cx="1481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Symbol for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D44B7A-A385-5E0D-C450-965DD6107625}"/>
              </a:ext>
            </a:extLst>
          </p:cNvPr>
          <p:cNvCxnSpPr/>
          <p:nvPr/>
        </p:nvCxnSpPr>
        <p:spPr>
          <a:xfrm>
            <a:off x="6483927" y="3520280"/>
            <a:ext cx="0" cy="82273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AC0CDD-BD53-52C5-D655-05F45094450A}"/>
              </a:ext>
            </a:extLst>
          </p:cNvPr>
          <p:cNvCxnSpPr>
            <a:cxnSpLocks/>
          </p:cNvCxnSpPr>
          <p:nvPr/>
        </p:nvCxnSpPr>
        <p:spPr>
          <a:xfrm flipH="1">
            <a:off x="5652654" y="5122994"/>
            <a:ext cx="1145402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32912F-FD36-99E2-48FE-B142DED90B8B}"/>
              </a:ext>
            </a:extLst>
          </p:cNvPr>
          <p:cNvCxnSpPr/>
          <p:nvPr/>
        </p:nvCxnSpPr>
        <p:spPr>
          <a:xfrm flipV="1">
            <a:off x="6483927" y="1795549"/>
            <a:ext cx="0" cy="65351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D5B7B5-6063-166A-EB51-679F870A6B92}"/>
              </a:ext>
            </a:extLst>
          </p:cNvPr>
          <p:cNvCxnSpPr/>
          <p:nvPr/>
        </p:nvCxnSpPr>
        <p:spPr>
          <a:xfrm>
            <a:off x="7514705" y="1704726"/>
            <a:ext cx="0" cy="59702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0F855-8A15-F873-4C74-8A5B3A3777F3}"/>
              </a:ext>
            </a:extLst>
          </p:cNvPr>
          <p:cNvCxnSpPr/>
          <p:nvPr/>
        </p:nvCxnSpPr>
        <p:spPr>
          <a:xfrm>
            <a:off x="8528858" y="1560062"/>
            <a:ext cx="0" cy="74168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60A652-61AD-5681-01CA-03F54291E3C7}"/>
              </a:ext>
            </a:extLst>
          </p:cNvPr>
          <p:cNvCxnSpPr/>
          <p:nvPr/>
        </p:nvCxnSpPr>
        <p:spPr>
          <a:xfrm>
            <a:off x="8255013" y="756714"/>
            <a:ext cx="573103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01397B-C775-D399-F921-F92B3DF6C88F}"/>
              </a:ext>
            </a:extLst>
          </p:cNvPr>
          <p:cNvCxnSpPr/>
          <p:nvPr/>
        </p:nvCxnSpPr>
        <p:spPr>
          <a:xfrm>
            <a:off x="5674750" y="496589"/>
            <a:ext cx="2346366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48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26" y="422918"/>
            <a:ext cx="3984661" cy="52668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132100" y="754377"/>
            <a:ext cx="2911749" cy="3559612"/>
            <a:chOff x="5724525" y="1017122"/>
            <a:chExt cx="2911749" cy="355961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525" y="1017122"/>
              <a:ext cx="2266950" cy="322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984194" y="4207402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Schematic Diagram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20025" y="2667000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(long)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20025" y="328612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(short)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736" y="169400"/>
            <a:ext cx="6628264" cy="838200"/>
          </a:xfrm>
        </p:spPr>
        <p:txBody>
          <a:bodyPr>
            <a:noAutofit/>
          </a:bodyPr>
          <a:lstStyle/>
          <a:p>
            <a:r>
              <a:rPr lang="en-US" sz="3600" b="1" dirty="0"/>
              <a:t>Build your first breadboard circuit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5682" y="1722697"/>
            <a:ext cx="342641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First:</a:t>
            </a:r>
            <a:r>
              <a:rPr lang="en-US" sz="3200" dirty="0"/>
              <a:t> </a:t>
            </a:r>
            <a:r>
              <a:rPr lang="en-US" sz="3200" b="1" dirty="0"/>
              <a:t>try</a:t>
            </a:r>
            <a:r>
              <a:rPr lang="en-US" sz="3200" dirty="0"/>
              <a:t> 220</a:t>
            </a:r>
            <a:r>
              <a:rPr lang="en-US" sz="3200" dirty="0">
                <a:sym typeface="Symbol"/>
              </a:rPr>
              <a:t></a:t>
            </a: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  Then:</a:t>
            </a:r>
            <a:r>
              <a:rPr lang="en-US" sz="3200" dirty="0"/>
              <a:t> </a:t>
            </a:r>
            <a:r>
              <a:rPr lang="en-US" sz="3200" b="1" dirty="0"/>
              <a:t>try</a:t>
            </a:r>
            <a:r>
              <a:rPr lang="en-US" sz="3200" dirty="0"/>
              <a:t> 10k</a:t>
            </a:r>
            <a:r>
              <a:rPr lang="en-US" sz="3200" dirty="0">
                <a:sym typeface="Symbol"/>
              </a:rPr>
              <a:t></a:t>
            </a:r>
            <a:endParaRPr lang="en-US" sz="3200" dirty="0"/>
          </a:p>
        </p:txBody>
      </p:sp>
      <p:sp>
        <p:nvSpPr>
          <p:cNvPr id="15" name="TextBox 4"/>
          <p:cNvSpPr txBox="1"/>
          <p:nvPr/>
        </p:nvSpPr>
        <p:spPr>
          <a:xfrm>
            <a:off x="2240556" y="3983352"/>
            <a:ext cx="9026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short(-)</a:t>
            </a:r>
          </a:p>
        </p:txBody>
      </p:sp>
      <p:sp>
        <p:nvSpPr>
          <p:cNvPr id="20" name="Right Arrow 19"/>
          <p:cNvSpPr/>
          <p:nvPr/>
        </p:nvSpPr>
        <p:spPr>
          <a:xfrm rot="20634540">
            <a:off x="9399109" y="1852652"/>
            <a:ext cx="1506284" cy="2893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19936" y="3837619"/>
            <a:ext cx="35078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Guidelines: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Any wire colors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Usually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= 5V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Usually </a:t>
            </a:r>
            <a:r>
              <a:rPr lang="en-US" sz="2800" b="1" dirty="0"/>
              <a:t>Black</a:t>
            </a:r>
            <a:r>
              <a:rPr lang="en-US" sz="2800" dirty="0"/>
              <a:t> = GND</a:t>
            </a:r>
            <a:endParaRPr lang="en-US" sz="28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341785" y="2729967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7" name="Freeform 6"/>
          <p:cNvSpPr/>
          <p:nvPr/>
        </p:nvSpPr>
        <p:spPr>
          <a:xfrm>
            <a:off x="3208121" y="3844989"/>
            <a:ext cx="962527" cy="276726"/>
          </a:xfrm>
          <a:custGeom>
            <a:avLst/>
            <a:gdLst>
              <a:gd name="connsiteX0" fmla="*/ 0 w 962527"/>
              <a:gd name="connsiteY0" fmla="*/ 276726 h 276726"/>
              <a:gd name="connsiteX1" fmla="*/ 962527 w 962527"/>
              <a:gd name="connsiteY1" fmla="*/ 0 h 27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527" h="276726">
                <a:moveTo>
                  <a:pt x="0" y="276726"/>
                </a:moveTo>
                <a:lnTo>
                  <a:pt x="962527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8C84A4-0221-4A73-84DA-71D8B86F3E8A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418874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F321-C9F2-5417-D4A4-667A7D187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F330F-D30C-3D73-61B6-E5CDC945F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26" y="422918"/>
            <a:ext cx="3984661" cy="526681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20214A8-CA5C-97A6-8AA1-2059452B443C}"/>
              </a:ext>
            </a:extLst>
          </p:cNvPr>
          <p:cNvGrpSpPr/>
          <p:nvPr/>
        </p:nvGrpSpPr>
        <p:grpSpPr>
          <a:xfrm>
            <a:off x="9132100" y="754377"/>
            <a:ext cx="2911749" cy="3559612"/>
            <a:chOff x="5724525" y="1017122"/>
            <a:chExt cx="2911749" cy="3559612"/>
          </a:xfrm>
        </p:grpSpPr>
        <p:pic>
          <p:nvPicPr>
            <p:cNvPr id="4099" name="Picture 3">
              <a:extLst>
                <a:ext uri="{FF2B5EF4-FFF2-40B4-BE49-F238E27FC236}">
                  <a16:creationId xmlns:a16="http://schemas.microsoft.com/office/drawing/2014/main" id="{D311E5BB-CAE1-B05F-9235-4AED15637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525" y="1017122"/>
              <a:ext cx="2266950" cy="322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4DD37D-8A69-3E0A-70BB-0DA61CFEFC99}"/>
                </a:ext>
              </a:extLst>
            </p:cNvPr>
            <p:cNvSpPr txBox="1"/>
            <p:nvPr/>
          </p:nvSpPr>
          <p:spPr>
            <a:xfrm>
              <a:off x="5984194" y="4207402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Schematic Diagram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362438-4498-E5CC-EE0B-0286886B268A}"/>
                </a:ext>
              </a:extLst>
            </p:cNvPr>
            <p:cNvSpPr txBox="1"/>
            <p:nvPr/>
          </p:nvSpPr>
          <p:spPr>
            <a:xfrm>
              <a:off x="7820025" y="2667000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(long)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F7F6BE-2131-AFC4-6A1A-40C01A89F905}"/>
                </a:ext>
              </a:extLst>
            </p:cNvPr>
            <p:cNvSpPr txBox="1"/>
            <p:nvPr/>
          </p:nvSpPr>
          <p:spPr>
            <a:xfrm>
              <a:off x="7820025" y="328612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(short)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44419D-9BC8-DEF8-11A2-D08DF40E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736" y="169400"/>
            <a:ext cx="6628264" cy="838200"/>
          </a:xfrm>
        </p:spPr>
        <p:txBody>
          <a:bodyPr>
            <a:noAutofit/>
          </a:bodyPr>
          <a:lstStyle/>
          <a:p>
            <a:r>
              <a:rPr lang="en-US" sz="3600" b="1" dirty="0"/>
              <a:t>Build your first breadboard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D0E18-CD24-69B1-1FE0-38FB6CF81B6A}"/>
              </a:ext>
            </a:extLst>
          </p:cNvPr>
          <p:cNvSpPr txBox="1"/>
          <p:nvPr/>
        </p:nvSpPr>
        <p:spPr>
          <a:xfrm>
            <a:off x="6215682" y="1722697"/>
            <a:ext cx="342641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First:</a:t>
            </a:r>
            <a:r>
              <a:rPr lang="en-US" sz="3200" dirty="0"/>
              <a:t> </a:t>
            </a:r>
            <a:r>
              <a:rPr lang="en-US" sz="3200" b="1" dirty="0"/>
              <a:t>try</a:t>
            </a:r>
            <a:r>
              <a:rPr lang="en-US" sz="3200" dirty="0"/>
              <a:t> 220</a:t>
            </a:r>
            <a:r>
              <a:rPr lang="en-US" sz="3200" dirty="0">
                <a:sym typeface="Symbol"/>
              </a:rPr>
              <a:t></a:t>
            </a: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  Then:</a:t>
            </a:r>
            <a:r>
              <a:rPr lang="en-US" sz="3200" dirty="0"/>
              <a:t> </a:t>
            </a:r>
            <a:r>
              <a:rPr lang="en-US" sz="3200" b="1" dirty="0"/>
              <a:t>try</a:t>
            </a:r>
            <a:r>
              <a:rPr lang="en-US" sz="3200" dirty="0"/>
              <a:t> 10k</a:t>
            </a:r>
            <a:r>
              <a:rPr lang="en-US" sz="3200" dirty="0">
                <a:sym typeface="Symbol"/>
              </a:rPr>
              <a:t></a:t>
            </a:r>
            <a:endParaRPr lang="en-US" sz="3200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90506F-6F45-941E-3D34-3CA723DBE5A7}"/>
              </a:ext>
            </a:extLst>
          </p:cNvPr>
          <p:cNvSpPr txBox="1"/>
          <p:nvPr/>
        </p:nvSpPr>
        <p:spPr>
          <a:xfrm>
            <a:off x="2240556" y="3983352"/>
            <a:ext cx="9026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short(-)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78F81AE-1039-3ACA-14AD-D0E3E0B76EFB}"/>
              </a:ext>
            </a:extLst>
          </p:cNvPr>
          <p:cNvSpPr/>
          <p:nvPr/>
        </p:nvSpPr>
        <p:spPr>
          <a:xfrm rot="20634540">
            <a:off x="9399109" y="1852652"/>
            <a:ext cx="1506284" cy="2893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16E60-AB9E-41DF-7F1F-0556AF9E7046}"/>
              </a:ext>
            </a:extLst>
          </p:cNvPr>
          <p:cNvSpPr txBox="1"/>
          <p:nvPr/>
        </p:nvSpPr>
        <p:spPr>
          <a:xfrm>
            <a:off x="6019936" y="3837619"/>
            <a:ext cx="35078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Guidelines: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Any wire colors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Usually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= 5V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Usually </a:t>
            </a:r>
            <a:r>
              <a:rPr lang="en-US" sz="2800" b="1" dirty="0"/>
              <a:t>Black</a:t>
            </a:r>
            <a:r>
              <a:rPr lang="en-US" sz="2800" dirty="0"/>
              <a:t> = GND</a:t>
            </a:r>
            <a:endParaRPr lang="en-US" sz="28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0D0E1C-7F18-63FC-26DC-07941F0A7AC2}"/>
              </a:ext>
            </a:extLst>
          </p:cNvPr>
          <p:cNvSpPr txBox="1"/>
          <p:nvPr/>
        </p:nvSpPr>
        <p:spPr>
          <a:xfrm>
            <a:off x="8847931" y="27730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31D9550-006C-8B56-9726-8665D92C80BF}"/>
              </a:ext>
            </a:extLst>
          </p:cNvPr>
          <p:cNvSpPr/>
          <p:nvPr/>
        </p:nvSpPr>
        <p:spPr>
          <a:xfrm>
            <a:off x="3208121" y="3844989"/>
            <a:ext cx="962527" cy="276726"/>
          </a:xfrm>
          <a:custGeom>
            <a:avLst/>
            <a:gdLst>
              <a:gd name="connsiteX0" fmla="*/ 0 w 962527"/>
              <a:gd name="connsiteY0" fmla="*/ 276726 h 276726"/>
              <a:gd name="connsiteX1" fmla="*/ 962527 w 962527"/>
              <a:gd name="connsiteY1" fmla="*/ 0 h 27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527" h="276726">
                <a:moveTo>
                  <a:pt x="0" y="276726"/>
                </a:moveTo>
                <a:lnTo>
                  <a:pt x="962527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68DE81-BB49-6026-669C-F25483622D28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5ABBE-266F-DB58-CB9D-0350E7E5B4FF}"/>
              </a:ext>
            </a:extLst>
          </p:cNvPr>
          <p:cNvSpPr txBox="1"/>
          <p:nvPr/>
        </p:nvSpPr>
        <p:spPr>
          <a:xfrm>
            <a:off x="3467738" y="1796055"/>
            <a:ext cx="59573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b="1" i="1" dirty="0">
                <a:solidFill>
                  <a:schemeClr val="accent5">
                    <a:lumMod val="75000"/>
                  </a:schemeClr>
                </a:solidFill>
              </a:rPr>
              <a:t>First: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i="1" dirty="0">
                <a:solidFill>
                  <a:schemeClr val="accent5">
                    <a:lumMod val="75000"/>
                  </a:schemeClr>
                </a:solidFill>
              </a:rPr>
              <a:t>try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</a:rPr>
              <a:t> 220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sym typeface="Symbol"/>
              </a:rPr>
              <a:t></a:t>
            </a:r>
            <a:endParaRPr lang="en-US" sz="4400" i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i="1" dirty="0">
                <a:solidFill>
                  <a:schemeClr val="accent5">
                    <a:lumMod val="75000"/>
                  </a:schemeClr>
                </a:solidFill>
              </a:rPr>
              <a:t>Then: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b="1" i="1" dirty="0">
                <a:solidFill>
                  <a:schemeClr val="accent5">
                    <a:lumMod val="75000"/>
                  </a:schemeClr>
                </a:solidFill>
              </a:rPr>
              <a:t>try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</a:rPr>
              <a:t> 10k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  <a:sym typeface="Symbol"/>
              </a:rPr>
              <a:t></a:t>
            </a:r>
            <a:endParaRPr lang="en-US" sz="4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BC640-7A04-56DF-850A-DFDBC9A89DCC}"/>
              </a:ext>
            </a:extLst>
          </p:cNvPr>
          <p:cNvSpPr txBox="1"/>
          <p:nvPr/>
        </p:nvSpPr>
        <p:spPr>
          <a:xfrm>
            <a:off x="10341785" y="2729967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416217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6527"/>
            <a:ext cx="8229600" cy="47992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Getting Started 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09609"/>
            <a:ext cx="8905336" cy="4859676"/>
          </a:xfrm>
        </p:spPr>
        <p:txBody>
          <a:bodyPr/>
          <a:lstStyle/>
          <a:p>
            <a:r>
              <a:rPr lang="en-US" sz="2800" dirty="0"/>
              <a:t>Go to desktop folder: </a:t>
            </a:r>
            <a:r>
              <a:rPr lang="en-US" sz="2800" b="1" i="1" dirty="0"/>
              <a:t>Workshop Materials\Arduino\Day 1 </a:t>
            </a:r>
            <a:r>
              <a:rPr lang="en-US" sz="2800" b="1" i="1"/>
              <a:t>- Arduino</a:t>
            </a:r>
            <a:endParaRPr lang="en-US" sz="2800" b="1" i="1" dirty="0"/>
          </a:p>
          <a:p>
            <a:r>
              <a:rPr lang="en-US" sz="2800" dirty="0"/>
              <a:t>Open this presentation: </a:t>
            </a:r>
            <a:br>
              <a:rPr lang="en-US" sz="2800" dirty="0"/>
            </a:br>
            <a:r>
              <a:rPr lang="en-US" sz="2800" b="1" dirty="0"/>
              <a:t>ElectronicsIntro.pptx </a:t>
            </a:r>
            <a:r>
              <a:rPr lang="en-US" sz="2800" dirty="0"/>
              <a:t>or</a:t>
            </a:r>
            <a:r>
              <a:rPr lang="en-US" sz="2800" b="1" dirty="0"/>
              <a:t> ElectronicsIntro.pdf</a:t>
            </a:r>
            <a:endParaRPr lang="en-US" sz="2000" b="1" dirty="0"/>
          </a:p>
          <a:p>
            <a:r>
              <a:rPr lang="en-US" sz="2800" dirty="0"/>
              <a:t>What to do</a:t>
            </a:r>
          </a:p>
          <a:p>
            <a:pPr lvl="1"/>
            <a:r>
              <a:rPr lang="en-US" sz="2400" dirty="0"/>
              <a:t>Follow along. Go forward or backward at your own pace</a:t>
            </a:r>
          </a:p>
          <a:p>
            <a:pPr lvl="1"/>
            <a:r>
              <a:rPr lang="en-US" sz="2400" dirty="0"/>
              <a:t>During Hands-On sessions you can</a:t>
            </a:r>
          </a:p>
          <a:p>
            <a:pPr lvl="2"/>
            <a:r>
              <a:rPr lang="en-US" sz="2000" dirty="0"/>
              <a:t>Zoom in or Zoom out on detailed diagrams</a:t>
            </a:r>
          </a:p>
          <a:p>
            <a:pPr lvl="2"/>
            <a:r>
              <a:rPr lang="en-US" sz="2000" dirty="0"/>
              <a:t>Go back to previous slides</a:t>
            </a:r>
          </a:p>
          <a:p>
            <a:pPr lvl="2"/>
            <a:r>
              <a:rPr lang="en-US" sz="2000" dirty="0"/>
              <a:t>Work ahead if you want to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98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029" y="129587"/>
            <a:ext cx="8173941" cy="576553"/>
          </a:xfrm>
        </p:spPr>
        <p:txBody>
          <a:bodyPr>
            <a:noAutofit/>
          </a:bodyPr>
          <a:lstStyle/>
          <a:p>
            <a:r>
              <a:rPr lang="en-US" sz="3200" b="1" dirty="0"/>
              <a:t>Connect Arduino to computer using USB Cable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0337" y="706397"/>
            <a:ext cx="6051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  <a:defRPr/>
            </a:pPr>
            <a:r>
              <a:rPr lang="en-US" sz="2400" b="1" dirty="0">
                <a:solidFill>
                  <a:srgbClr val="00B050"/>
                </a:solidFill>
                <a:latin typeface="Calibri"/>
              </a:rPr>
              <a:t>Avoid USB Sockets on the monitor… </a:t>
            </a:r>
          </a:p>
          <a:p>
            <a:pPr marL="1257300" lvl="2" indent="-342900">
              <a:buFont typeface="Wingdings" panose="05000000000000000000" pitchFamily="2" charset="2"/>
              <a:buChar char="§"/>
              <a:defRPr/>
            </a:pPr>
            <a:r>
              <a:rPr lang="en-US" sz="2400" b="1" dirty="0" err="1">
                <a:solidFill>
                  <a:srgbClr val="F79646">
                    <a:lumMod val="50000"/>
                  </a:srgbClr>
                </a:solidFill>
                <a:latin typeface="Calibri"/>
              </a:rPr>
              <a:t>The’re</a:t>
            </a: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 not always connected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FD8912-9A43-F517-867C-7C29838157A4}"/>
              </a:ext>
            </a:extLst>
          </p:cNvPr>
          <p:cNvGrpSpPr/>
          <p:nvPr/>
        </p:nvGrpSpPr>
        <p:grpSpPr>
          <a:xfrm>
            <a:off x="2264452" y="1695150"/>
            <a:ext cx="7408264" cy="3796715"/>
            <a:chOff x="2014202" y="2559636"/>
            <a:chExt cx="7408264" cy="37967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0035BB-0281-4C94-AB80-5B131F176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flipH="1">
              <a:off x="2014202" y="3008247"/>
              <a:ext cx="3119040" cy="228036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4686" y="2559636"/>
              <a:ext cx="2837780" cy="379671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0146218">
              <a:off x="5056888" y="2950769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USB Cable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16A9C9-0A02-415C-A983-513735C4B2AB}"/>
                </a:ext>
              </a:extLst>
            </p:cNvPr>
            <p:cNvGrpSpPr/>
            <p:nvPr/>
          </p:nvGrpSpPr>
          <p:grpSpPr>
            <a:xfrm>
              <a:off x="3585412" y="3092631"/>
              <a:ext cx="3292786" cy="977290"/>
              <a:chOff x="2061412" y="3092631"/>
              <a:chExt cx="3292786" cy="977290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2098766" y="3150824"/>
                <a:ext cx="3255432" cy="885368"/>
              </a:xfrm>
              <a:custGeom>
                <a:avLst/>
                <a:gdLst>
                  <a:gd name="connsiteX0" fmla="*/ 2610998 w 2610998"/>
                  <a:gd name="connsiteY0" fmla="*/ 0 h 958910"/>
                  <a:gd name="connsiteX1" fmla="*/ 1564396 w 2610998"/>
                  <a:gd name="connsiteY1" fmla="*/ 209321 h 958910"/>
                  <a:gd name="connsiteX2" fmla="*/ 1277957 w 2610998"/>
                  <a:gd name="connsiteY2" fmla="*/ 837282 h 958910"/>
                  <a:gd name="connsiteX3" fmla="*/ 0 w 2610998"/>
                  <a:gd name="connsiteY3" fmla="*/ 958468 h 958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0998" h="958910">
                    <a:moveTo>
                      <a:pt x="2610998" y="0"/>
                    </a:moveTo>
                    <a:cubicBezTo>
                      <a:pt x="2198783" y="34887"/>
                      <a:pt x="1786569" y="69774"/>
                      <a:pt x="1564396" y="209321"/>
                    </a:cubicBezTo>
                    <a:cubicBezTo>
                      <a:pt x="1342222" y="348868"/>
                      <a:pt x="1538690" y="712424"/>
                      <a:pt x="1277957" y="837282"/>
                    </a:cubicBezTo>
                    <a:cubicBezTo>
                      <a:pt x="1017224" y="962140"/>
                      <a:pt x="508612" y="960304"/>
                      <a:pt x="0" y="958468"/>
                    </a:cubicBezTo>
                  </a:path>
                </a:pathLst>
              </a:custGeom>
              <a:noFill/>
              <a:ln w="19050">
                <a:solidFill>
                  <a:srgbClr val="00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CF45C8-BF04-4D21-B942-8D5B70617C41}"/>
                  </a:ext>
                </a:extLst>
              </p:cNvPr>
              <p:cNvSpPr/>
              <p:nvPr/>
            </p:nvSpPr>
            <p:spPr>
              <a:xfrm>
                <a:off x="2061412" y="4008213"/>
                <a:ext cx="84344" cy="617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9EAE688-8F5B-4F3C-84EF-ACA51FB6113A}"/>
                  </a:ext>
                </a:extLst>
              </p:cNvPr>
              <p:cNvSpPr/>
              <p:nvPr/>
            </p:nvSpPr>
            <p:spPr>
              <a:xfrm>
                <a:off x="5087983" y="3092631"/>
                <a:ext cx="173083" cy="1273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69F7F7-F76E-4E2C-993C-B2F073154000}"/>
                  </a:ext>
                </a:extLst>
              </p:cNvPr>
              <p:cNvSpPr/>
              <p:nvPr/>
            </p:nvSpPr>
            <p:spPr>
              <a:xfrm>
                <a:off x="5261066" y="3092631"/>
                <a:ext cx="93132" cy="1273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0670401-97AB-92E3-F006-D0DE747AB538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30425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89144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2858" y="1163782"/>
                <a:ext cx="8958943" cy="5014596"/>
              </a:xfrm>
            </p:spPr>
            <p:txBody>
              <a:bodyPr/>
              <a:lstStyle/>
              <a:p>
                <a:r>
                  <a:rPr lang="en-US" dirty="0"/>
                  <a:t>R=10K (10000 Ohm) resistor = </a:t>
                </a:r>
                <a:r>
                  <a:rPr lang="en-US" sz="3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Dim</a:t>
                </a:r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dirty="0"/>
                  <a:t>R=220 Ohm resistor = </a:t>
                </a:r>
                <a:r>
                  <a:rPr lang="en-US" b="1" dirty="0">
                    <a:solidFill>
                      <a:srgbClr val="FF0000"/>
                    </a:solidFill>
                  </a:rPr>
                  <a:t>Bright</a:t>
                </a:r>
              </a:p>
              <a:p>
                <a:r>
                  <a:rPr lang="en-US" dirty="0"/>
                  <a:t>Why? Ohm’s Law: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More</a:t>
                </a:r>
                <a:r>
                  <a:rPr lang="en-US" dirty="0"/>
                  <a:t> resistance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b="1" dirty="0"/>
                  <a:t>less</a:t>
                </a:r>
                <a:r>
                  <a:rPr lang="en-US" dirty="0"/>
                  <a:t> current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b="1" dirty="0"/>
                  <a:t>less</a:t>
                </a:r>
                <a:r>
                  <a:rPr lang="en-US" dirty="0"/>
                  <a:t> light</a:t>
                </a:r>
              </a:p>
              <a:p>
                <a:r>
                  <a:rPr lang="en-US" dirty="0"/>
                  <a:t>What if R is </a:t>
                </a:r>
                <a:r>
                  <a:rPr lang="en-US" b="1" dirty="0"/>
                  <a:t>really </a:t>
                </a:r>
                <a:r>
                  <a:rPr lang="en-US" dirty="0"/>
                  <a:t>small or use a jumper (R = 0)?</a:t>
                </a:r>
              </a:p>
              <a:p>
                <a:pPr lvl="1"/>
                <a:r>
                  <a:rPr lang="en-US" dirty="0"/>
                  <a:t>Small R </a:t>
                </a:r>
                <a:r>
                  <a:rPr lang="en-US" dirty="0">
                    <a:sym typeface="Symbol" panose="05050102010706020507" pitchFamily="18" charset="2"/>
                  </a:rPr>
                  <a:t> Lots More current  much brighter LED</a:t>
                </a:r>
              </a:p>
              <a:p>
                <a:pPr lvl="1"/>
                <a:r>
                  <a:rPr lang="en-US" b="1" u="sng" dirty="0">
                    <a:sym typeface="Symbol" panose="05050102010706020507" pitchFamily="18" charset="2"/>
                  </a:rPr>
                  <a:t>Problem</a:t>
                </a:r>
                <a:r>
                  <a:rPr lang="en-US" dirty="0">
                    <a:sym typeface="Symbol" panose="05050102010706020507" pitchFamily="18" charset="2"/>
                  </a:rPr>
                  <a:t>: Excessive current can damage the LED, and possibly even damage the Arduino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2858" y="1163782"/>
                <a:ext cx="8958943" cy="5014596"/>
              </a:xfrm>
              <a:blipFill>
                <a:blip r:embed="rId2"/>
                <a:stretch>
                  <a:fillRect l="-1565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6F1C415-C708-7D10-9042-773C2922CD93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47739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930F-FE69-4E15-81FB-F66A4FCD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813" y="344188"/>
            <a:ext cx="8229600" cy="661511"/>
          </a:xfrm>
        </p:spPr>
        <p:txBody>
          <a:bodyPr>
            <a:normAutofit fontScale="90000"/>
          </a:bodyPr>
          <a:lstStyle/>
          <a:p>
            <a:r>
              <a:rPr lang="en-US" dirty="0"/>
              <a:t>Takeaway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68284-7FE1-429D-A1F8-68458C64C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9" y="1391025"/>
            <a:ext cx="5629839" cy="3903022"/>
          </a:xfrm>
        </p:spPr>
        <p:txBody>
          <a:bodyPr>
            <a:normAutofit lnSpcReduction="10000"/>
          </a:bodyPr>
          <a:lstStyle/>
          <a:p>
            <a:r>
              <a:rPr lang="en-US" sz="2800" u="sng" dirty="0"/>
              <a:t>Always</a:t>
            </a:r>
            <a:r>
              <a:rPr lang="en-US" sz="2800" dirty="0"/>
              <a:t> use a resistor to protect the Arduino and LEDs</a:t>
            </a:r>
          </a:p>
          <a:p>
            <a:pPr lvl="1"/>
            <a:r>
              <a:rPr lang="en-US" sz="2400" dirty="0"/>
              <a:t>Called “</a:t>
            </a:r>
            <a:r>
              <a:rPr lang="en-US" sz="2400" i="1" dirty="0"/>
              <a:t>current limiting resistor</a:t>
            </a:r>
            <a:r>
              <a:rPr lang="en-US" sz="2400" dirty="0"/>
              <a:t>”</a:t>
            </a:r>
          </a:p>
          <a:p>
            <a:r>
              <a:rPr lang="en-US" sz="2800" dirty="0"/>
              <a:t>Resistance value is not critical, as long as it’s greater than 100 ohms</a:t>
            </a:r>
          </a:p>
          <a:p>
            <a:pPr lvl="1"/>
            <a:r>
              <a:rPr lang="en-US" sz="2400" dirty="0"/>
              <a:t>We usually use 220 ohms because many are included in our kit</a:t>
            </a:r>
          </a:p>
          <a:p>
            <a:pPr lvl="1"/>
            <a:r>
              <a:rPr lang="en-US" sz="2400" dirty="0"/>
              <a:t>Choose larger values for dimmer LED, e.g., 1K to 10K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DBA16-AC77-4EF0-8393-0F8365E90F91}"/>
              </a:ext>
            </a:extLst>
          </p:cNvPr>
          <p:cNvSpPr txBox="1"/>
          <p:nvPr/>
        </p:nvSpPr>
        <p:spPr>
          <a:xfrm>
            <a:off x="7086977" y="876037"/>
            <a:ext cx="3818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resistor can go on either the short leg or long leg side of the LED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C4542C-B864-E54E-8872-6D11A84D1A83}"/>
              </a:ext>
            </a:extLst>
          </p:cNvPr>
          <p:cNvGrpSpPr/>
          <p:nvPr/>
        </p:nvGrpSpPr>
        <p:grpSpPr>
          <a:xfrm>
            <a:off x="7316714" y="2185507"/>
            <a:ext cx="3618243" cy="3754198"/>
            <a:chOff x="5870299" y="3019244"/>
            <a:chExt cx="3618243" cy="37541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8C13E0-D9C1-AA81-1508-25D284A339A0}"/>
                </a:ext>
              </a:extLst>
            </p:cNvPr>
            <p:cNvGrpSpPr/>
            <p:nvPr/>
          </p:nvGrpSpPr>
          <p:grpSpPr>
            <a:xfrm>
              <a:off x="5870299" y="3019244"/>
              <a:ext cx="3618243" cy="3055025"/>
              <a:chOff x="1118037" y="3582296"/>
              <a:chExt cx="3618243" cy="30550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473D7EA-BA5B-4D12-87B7-BD3666864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037" y="3582296"/>
                <a:ext cx="3618243" cy="305502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2F589-5FB3-5B28-2A73-FFC976BFECC9}"/>
                  </a:ext>
                </a:extLst>
              </p:cNvPr>
              <p:cNvSpPr txBox="1"/>
              <p:nvPr/>
            </p:nvSpPr>
            <p:spPr>
              <a:xfrm>
                <a:off x="1335259" y="4588082"/>
                <a:ext cx="1066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Short Leg</a:t>
                </a: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0CB13CD-7C00-C786-C88A-63CD65F82E10}"/>
                  </a:ext>
                </a:extLst>
              </p:cNvPr>
              <p:cNvSpPr/>
              <p:nvPr/>
            </p:nvSpPr>
            <p:spPr>
              <a:xfrm>
                <a:off x="1818042" y="4916245"/>
                <a:ext cx="344245" cy="903642"/>
              </a:xfrm>
              <a:custGeom>
                <a:avLst/>
                <a:gdLst>
                  <a:gd name="connsiteX0" fmla="*/ 0 w 344245"/>
                  <a:gd name="connsiteY0" fmla="*/ 0 h 903642"/>
                  <a:gd name="connsiteX1" fmla="*/ 96819 w 344245"/>
                  <a:gd name="connsiteY1" fmla="*/ 753035 h 903642"/>
                  <a:gd name="connsiteX2" fmla="*/ 344245 w 344245"/>
                  <a:gd name="connsiteY2" fmla="*/ 903642 h 90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4245" h="903642">
                    <a:moveTo>
                      <a:pt x="0" y="0"/>
                    </a:moveTo>
                    <a:cubicBezTo>
                      <a:pt x="19722" y="301214"/>
                      <a:pt x="39445" y="602428"/>
                      <a:pt x="96819" y="753035"/>
                    </a:cubicBezTo>
                    <a:cubicBezTo>
                      <a:pt x="154193" y="903642"/>
                      <a:pt x="249219" y="903642"/>
                      <a:pt x="344245" y="903642"/>
                    </a:cubicBezTo>
                  </a:path>
                </a:pathLst>
              </a:custGeom>
              <a:noFill/>
              <a:ln>
                <a:solidFill>
                  <a:srgbClr val="FF33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7EF7327B-C27D-74D4-081A-0E5D7AF89322}"/>
                </a:ext>
              </a:extLst>
            </p:cNvPr>
            <p:cNvSpPr/>
            <p:nvPr/>
          </p:nvSpPr>
          <p:spPr>
            <a:xfrm>
              <a:off x="7025579" y="5522129"/>
              <a:ext cx="1066318" cy="776117"/>
            </a:xfrm>
            <a:prstGeom prst="arc">
              <a:avLst>
                <a:gd name="adj1" fmla="val 21314039"/>
                <a:gd name="adj2" fmla="val 11143210"/>
              </a:avLst>
            </a:prstGeom>
            <a:ln w="57150"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25EE48-C694-7824-56F6-F6A4FEA94A2F}"/>
                </a:ext>
              </a:extLst>
            </p:cNvPr>
            <p:cNvSpPr txBox="1"/>
            <p:nvPr/>
          </p:nvSpPr>
          <p:spPr>
            <a:xfrm>
              <a:off x="6666342" y="6404110"/>
              <a:ext cx="1767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Either works fine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2B6ACE-EC6A-E979-9CFF-748495986D4B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715447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961" y="-3313"/>
            <a:ext cx="6777855" cy="10494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Add pushbutton switch</a:t>
            </a:r>
            <a:br>
              <a:rPr lang="en-US" b="1" dirty="0"/>
            </a:br>
            <a:r>
              <a:rPr lang="en-US" sz="2700" i="1" dirty="0">
                <a:solidFill>
                  <a:srgbClr val="00B050"/>
                </a:solidFill>
              </a:rPr>
              <a:t>(and </a:t>
            </a:r>
            <a:r>
              <a:rPr lang="en-US" sz="2700" b="1" i="1" dirty="0">
                <a:solidFill>
                  <a:srgbClr val="00B050"/>
                </a:solidFill>
              </a:rPr>
              <a:t>please</a:t>
            </a:r>
            <a:r>
              <a:rPr lang="en-US" sz="2700" i="1" dirty="0">
                <a:solidFill>
                  <a:srgbClr val="00B050"/>
                </a:solidFill>
              </a:rPr>
              <a:t> put the resistor back in)</a:t>
            </a:r>
            <a:endParaRPr lang="en-US" i="1" dirty="0">
              <a:solidFill>
                <a:srgbClr val="00B05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470FC9-6F62-10A9-85F7-C78FDA7A6BA1}"/>
              </a:ext>
            </a:extLst>
          </p:cNvPr>
          <p:cNvGrpSpPr/>
          <p:nvPr/>
        </p:nvGrpSpPr>
        <p:grpSpPr>
          <a:xfrm>
            <a:off x="943207" y="567278"/>
            <a:ext cx="4102018" cy="5248994"/>
            <a:chOff x="1845478" y="723789"/>
            <a:chExt cx="4102018" cy="524899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1665" y="2089152"/>
              <a:ext cx="3725831" cy="3883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837862" y="3516507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220</a:t>
              </a:r>
              <a:r>
                <a:rPr lang="en-US" dirty="0">
                  <a:solidFill>
                    <a:prstClr val="black"/>
                  </a:solidFill>
                  <a:latin typeface="Calibri"/>
                  <a:sym typeface="Symbol"/>
                </a:rPr>
                <a:t>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9021" y="3708042"/>
              <a:ext cx="2055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400" b="1" i="1" dirty="0">
                  <a:solidFill>
                    <a:prstClr val="black"/>
                  </a:solidFill>
                  <a:latin typeface="Calibri"/>
                </a:rPr>
                <a:t>“Series” circuit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14391" y="2521264"/>
              <a:ext cx="1348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Pushbutton Switch</a:t>
              </a: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478" y="723789"/>
              <a:ext cx="1043612" cy="118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867575" y="1064889"/>
              <a:ext cx="2830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i="1" dirty="0">
                  <a:solidFill>
                    <a:prstClr val="black"/>
                  </a:solidFill>
                  <a:latin typeface="Calibri"/>
                </a:rPr>
                <a:t>You may have to bend the legs a little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36F37-E5CC-041B-F609-4B76A6829BC8}"/>
              </a:ext>
            </a:extLst>
          </p:cNvPr>
          <p:cNvGrpSpPr/>
          <p:nvPr/>
        </p:nvGrpSpPr>
        <p:grpSpPr>
          <a:xfrm>
            <a:off x="6688423" y="571051"/>
            <a:ext cx="4394579" cy="5245221"/>
            <a:chOff x="6096000" y="1552774"/>
            <a:chExt cx="4394579" cy="5245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1252" y="1552774"/>
              <a:ext cx="3849327" cy="4986138"/>
            </a:xfrm>
            <a:prstGeom prst="rect">
              <a:avLst/>
            </a:prstGeom>
          </p:spPr>
        </p:pic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ACC6A0E1-7759-43FE-A367-0F1A0DB34D41}"/>
                </a:ext>
              </a:extLst>
            </p:cNvPr>
            <p:cNvSpPr/>
            <p:nvPr/>
          </p:nvSpPr>
          <p:spPr>
            <a:xfrm>
              <a:off x="6096000" y="5449657"/>
              <a:ext cx="2651893" cy="1348338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FFFF00"/>
                  </a:solidFill>
                  <a:latin typeface="Calibri"/>
                </a:rPr>
                <a:t>Pushbutton MUST be placed over gap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A04D19-3498-4E62-AED9-B98676D247F1}"/>
                </a:ext>
              </a:extLst>
            </p:cNvPr>
            <p:cNvSpPr/>
            <p:nvPr/>
          </p:nvSpPr>
          <p:spPr>
            <a:xfrm>
              <a:off x="8067676" y="5314950"/>
              <a:ext cx="1495425" cy="657833"/>
            </a:xfrm>
            <a:custGeom>
              <a:avLst/>
              <a:gdLst>
                <a:gd name="connsiteX0" fmla="*/ 0 w 1495425"/>
                <a:gd name="connsiteY0" fmla="*/ 381000 h 381000"/>
                <a:gd name="connsiteX1" fmla="*/ 1495425 w 1495425"/>
                <a:gd name="connsiteY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5425" h="381000">
                  <a:moveTo>
                    <a:pt x="0" y="381000"/>
                  </a:moveTo>
                  <a:lnTo>
                    <a:pt x="149542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2BBDD-8DAA-40FF-9EDC-B5BE0B9BA15A}"/>
                </a:ext>
              </a:extLst>
            </p:cNvPr>
            <p:cNvSpPr txBox="1"/>
            <p:nvPr/>
          </p:nvSpPr>
          <p:spPr>
            <a:xfrm>
              <a:off x="6161110" y="5051598"/>
              <a:ext cx="52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alibri"/>
                </a:rPr>
                <a:t>gap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094CF-0168-4DCD-A192-E5B03408E18E}"/>
                </a:ext>
              </a:extLst>
            </p:cNvPr>
            <p:cNvSpPr/>
            <p:nvPr/>
          </p:nvSpPr>
          <p:spPr>
            <a:xfrm>
              <a:off x="6942306" y="5194571"/>
              <a:ext cx="3261752" cy="120379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E4A985C-C6E0-4EA0-9516-5533132C13F5}"/>
                </a:ext>
              </a:extLst>
            </p:cNvPr>
            <p:cNvSpPr/>
            <p:nvPr/>
          </p:nvSpPr>
          <p:spPr>
            <a:xfrm>
              <a:off x="6660708" y="5145931"/>
              <a:ext cx="240195" cy="19508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DC13106-9F00-3F90-4F67-DCECA4AB4AC0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518174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A74AEA-22D9-4549-9C9A-EE403A51C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572" y="74957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342B-3CBD-4CBE-AC8F-18972D9C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Pushbutton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1E6C-0BFA-4A09-BA39-CBA153D8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285" y="4212211"/>
            <a:ext cx="8612339" cy="1818347"/>
          </a:xfrm>
        </p:spPr>
        <p:txBody>
          <a:bodyPr/>
          <a:lstStyle/>
          <a:p>
            <a:r>
              <a:rPr lang="en-US" dirty="0"/>
              <a:t>Pushing the button temporarily connects the left two pins to the right two pins. Current can flow.</a:t>
            </a:r>
          </a:p>
          <a:p>
            <a:r>
              <a:rPr lang="en-US" dirty="0"/>
              <a:t>When button not pushed, it blocks current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AB66-7BC2-49CF-82CA-A8286F94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49" y="2121177"/>
            <a:ext cx="1474602" cy="19065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91798A-0AC8-48B8-8B3A-3542448D702B}"/>
              </a:ext>
            </a:extLst>
          </p:cNvPr>
          <p:cNvGrpSpPr/>
          <p:nvPr/>
        </p:nvGrpSpPr>
        <p:grpSpPr>
          <a:xfrm>
            <a:off x="8467060" y="2371060"/>
            <a:ext cx="1020726" cy="1371600"/>
            <a:chOff x="6943060" y="2371060"/>
            <a:chExt cx="1020726" cy="13716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630A830-03DE-41D0-9877-4FABE157AD86}"/>
                </a:ext>
              </a:extLst>
            </p:cNvPr>
            <p:cNvSpPr/>
            <p:nvPr/>
          </p:nvSpPr>
          <p:spPr>
            <a:xfrm>
              <a:off x="6943060" y="2371060"/>
              <a:ext cx="0" cy="1371600"/>
            </a:xfrm>
            <a:custGeom>
              <a:avLst/>
              <a:gdLst>
                <a:gd name="connsiteX0" fmla="*/ 0 w 0"/>
                <a:gd name="connsiteY0" fmla="*/ 0 h 1371600"/>
                <a:gd name="connsiteX1" fmla="*/ 0 w 0"/>
                <a:gd name="connsiteY1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71600">
                  <a:moveTo>
                    <a:pt x="0" y="0"/>
                  </a:moveTo>
                  <a:lnTo>
                    <a:pt x="0" y="137160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1CE70-1B0F-4C46-9C4D-F185BD17E208}"/>
                </a:ext>
              </a:extLst>
            </p:cNvPr>
            <p:cNvSpPr/>
            <p:nvPr/>
          </p:nvSpPr>
          <p:spPr>
            <a:xfrm>
              <a:off x="7953153" y="2371060"/>
              <a:ext cx="0" cy="1371600"/>
            </a:xfrm>
            <a:custGeom>
              <a:avLst/>
              <a:gdLst>
                <a:gd name="connsiteX0" fmla="*/ 0 w 0"/>
                <a:gd name="connsiteY0" fmla="*/ 0 h 1371600"/>
                <a:gd name="connsiteX1" fmla="*/ 0 w 0"/>
                <a:gd name="connsiteY1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71600">
                  <a:moveTo>
                    <a:pt x="0" y="0"/>
                  </a:moveTo>
                  <a:lnTo>
                    <a:pt x="0" y="137160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A2158E7-ABB2-4232-900E-DF2FFB17616F}"/>
                </a:ext>
              </a:extLst>
            </p:cNvPr>
            <p:cNvSpPr/>
            <p:nvPr/>
          </p:nvSpPr>
          <p:spPr>
            <a:xfrm>
              <a:off x="6943060" y="2796363"/>
              <a:ext cx="616689" cy="265814"/>
            </a:xfrm>
            <a:custGeom>
              <a:avLst/>
              <a:gdLst>
                <a:gd name="connsiteX0" fmla="*/ 0 w 616689"/>
                <a:gd name="connsiteY0" fmla="*/ 265814 h 265814"/>
                <a:gd name="connsiteX1" fmla="*/ 350875 w 616689"/>
                <a:gd name="connsiteY1" fmla="*/ 265814 h 265814"/>
                <a:gd name="connsiteX2" fmla="*/ 616689 w 616689"/>
                <a:gd name="connsiteY2" fmla="*/ 0 h 265814"/>
                <a:gd name="connsiteX3" fmla="*/ 595424 w 616689"/>
                <a:gd name="connsiteY3" fmla="*/ 21265 h 26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89" h="265814">
                  <a:moveTo>
                    <a:pt x="0" y="265814"/>
                  </a:moveTo>
                  <a:lnTo>
                    <a:pt x="350875" y="265814"/>
                  </a:lnTo>
                  <a:lnTo>
                    <a:pt x="616689" y="0"/>
                  </a:lnTo>
                  <a:lnTo>
                    <a:pt x="595424" y="21265"/>
                  </a:ln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CDF526-CFD8-4E72-A27F-48554386A4A5}"/>
                </a:ext>
              </a:extLst>
            </p:cNvPr>
            <p:cNvSpPr/>
            <p:nvPr/>
          </p:nvSpPr>
          <p:spPr>
            <a:xfrm>
              <a:off x="7570381" y="3062177"/>
              <a:ext cx="393405" cy="0"/>
            </a:xfrm>
            <a:custGeom>
              <a:avLst/>
              <a:gdLst>
                <a:gd name="connsiteX0" fmla="*/ 0 w 393405"/>
                <a:gd name="connsiteY0" fmla="*/ 0 h 0"/>
                <a:gd name="connsiteX1" fmla="*/ 393405 w 39340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405">
                  <a:moveTo>
                    <a:pt x="0" y="0"/>
                  </a:moveTo>
                  <a:lnTo>
                    <a:pt x="393405" y="0"/>
                  </a:ln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F9B4313-0C04-B382-2E35-52158AA82143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98320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4226" y="-25308"/>
            <a:ext cx="6364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srgbClr val="C0504D"/>
                </a:solidFill>
                <a:latin typeface="Calibri"/>
              </a:rPr>
              <a:t>Next, add a Photoresistor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75733"/>
            <a:ext cx="497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i="1" dirty="0">
                <a:solidFill>
                  <a:prstClr val="black"/>
                </a:solidFill>
                <a:latin typeface="Calibri"/>
              </a:rPr>
              <a:t>Also called a “Light Dependent Resistor” (</a:t>
            </a:r>
            <a:r>
              <a:rPr lang="en-US" sz="2000" b="1" i="1" dirty="0">
                <a:solidFill>
                  <a:prstClr val="black"/>
                </a:solidFill>
                <a:latin typeface="Calibri"/>
              </a:rPr>
              <a:t>LDR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) or “Light Sensitive Resistor” </a:t>
            </a:r>
            <a:r>
              <a:rPr lang="en-US" sz="2000" b="1" i="1" dirty="0">
                <a:solidFill>
                  <a:prstClr val="black"/>
                </a:solidFill>
                <a:latin typeface="Calibri"/>
              </a:rPr>
              <a:t>(LSR)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EE05FF-83F3-46E7-FC33-93DD529BDDAD}"/>
              </a:ext>
            </a:extLst>
          </p:cNvPr>
          <p:cNvGrpSpPr/>
          <p:nvPr/>
        </p:nvGrpSpPr>
        <p:grpSpPr>
          <a:xfrm>
            <a:off x="3595928" y="633252"/>
            <a:ext cx="8394573" cy="5243011"/>
            <a:chOff x="2108536" y="783432"/>
            <a:chExt cx="8394573" cy="52430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235" y="783432"/>
              <a:ext cx="4053874" cy="524301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8536" y="1309595"/>
              <a:ext cx="2495550" cy="3219450"/>
            </a:xfrm>
            <a:prstGeom prst="rect">
              <a:avLst/>
            </a:prstGeom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869" y="4123207"/>
              <a:ext cx="1420161" cy="118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790667" y="5125351"/>
              <a:ext cx="1931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400" dirty="0" err="1">
                  <a:solidFill>
                    <a:srgbClr val="FF0000"/>
                  </a:solidFill>
                  <a:latin typeface="Calibri"/>
                </a:rPr>
                <a:t>Photoresistor</a:t>
              </a:r>
              <a:endParaRPr lang="en-US" sz="2400" dirty="0">
                <a:solidFill>
                  <a:srgbClr val="FF0000"/>
                </a:solidFill>
                <a:latin typeface="Calibri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303514" y="1782725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220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9782" y="3256838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LDR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26713" y="4616900"/>
              <a:ext cx="22168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b="1" i="1" dirty="0">
                  <a:solidFill>
                    <a:prstClr val="black"/>
                  </a:solidFill>
                  <a:latin typeface="Calibri"/>
                </a:rPr>
                <a:t>Schematic Diagram</a:t>
              </a:r>
            </a:p>
          </p:txBody>
        </p:sp>
        <p:sp>
          <p:nvSpPr>
            <p:cNvPr id="10" name="Freeform 8"/>
            <p:cNvSpPr/>
            <p:nvPr/>
          </p:nvSpPr>
          <p:spPr>
            <a:xfrm flipV="1">
              <a:off x="6595030" y="4529045"/>
              <a:ext cx="1337045" cy="535182"/>
            </a:xfrm>
            <a:custGeom>
              <a:avLst/>
              <a:gdLst>
                <a:gd name="connsiteX0" fmla="*/ 0 w 1146412"/>
                <a:gd name="connsiteY0" fmla="*/ 33233 h 265245"/>
                <a:gd name="connsiteX1" fmla="*/ 627797 w 1146412"/>
                <a:gd name="connsiteY1" fmla="*/ 19585 h 265245"/>
                <a:gd name="connsiteX2" fmla="*/ 1146412 w 1146412"/>
                <a:gd name="connsiteY2" fmla="*/ 265245 h 26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6412" h="265245">
                  <a:moveTo>
                    <a:pt x="0" y="33233"/>
                  </a:moveTo>
                  <a:cubicBezTo>
                    <a:pt x="218364" y="7074"/>
                    <a:pt x="436728" y="-19084"/>
                    <a:pt x="627797" y="19585"/>
                  </a:cubicBezTo>
                  <a:cubicBezTo>
                    <a:pt x="818866" y="58254"/>
                    <a:pt x="982639" y="161749"/>
                    <a:pt x="1146412" y="26524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519863" y="3404937"/>
              <a:ext cx="818148" cy="553452"/>
            </a:xfrm>
            <a:custGeom>
              <a:avLst/>
              <a:gdLst>
                <a:gd name="connsiteX0" fmla="*/ 818148 w 818148"/>
                <a:gd name="connsiteY0" fmla="*/ 553452 h 553452"/>
                <a:gd name="connsiteX1" fmla="*/ 493295 w 818148"/>
                <a:gd name="connsiteY1" fmla="*/ 96252 h 553452"/>
                <a:gd name="connsiteX2" fmla="*/ 0 w 818148"/>
                <a:gd name="connsiteY2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148" h="553452">
                  <a:moveTo>
                    <a:pt x="818148" y="553452"/>
                  </a:moveTo>
                  <a:cubicBezTo>
                    <a:pt x="723900" y="370973"/>
                    <a:pt x="629653" y="188494"/>
                    <a:pt x="493295" y="96252"/>
                  </a:cubicBezTo>
                  <a:cubicBezTo>
                    <a:pt x="356937" y="4010"/>
                    <a:pt x="178468" y="2005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1A24E50-A52F-CE5F-B2BF-E5D755084FFF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97581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3842"/>
          <a:stretch/>
        </p:blipFill>
        <p:spPr>
          <a:xfrm>
            <a:off x="8136635" y="717922"/>
            <a:ext cx="2531365" cy="2623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6786" y="34933"/>
            <a:ext cx="785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C0504D"/>
                </a:solidFill>
                <a:latin typeface="Calibri"/>
              </a:rPr>
              <a:t>Move your finger over the photo resistor </a:t>
            </a:r>
            <a:br>
              <a:rPr lang="en-US" sz="3600" dirty="0">
                <a:solidFill>
                  <a:srgbClr val="C0504D"/>
                </a:solidFill>
                <a:latin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</a:rPr>
              <a:t>(while pushing the button)</a:t>
            </a:r>
            <a:endParaRPr lang="en-US" sz="3600" dirty="0">
              <a:solidFill>
                <a:srgbClr val="0070C0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678" y="3488804"/>
            <a:ext cx="3347278" cy="2405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10066">
            <a:off x="6086910" y="1000006"/>
            <a:ext cx="1553255" cy="21942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4AE142-EEFD-495E-9923-05BAE27DA344}"/>
              </a:ext>
            </a:extLst>
          </p:cNvPr>
          <p:cNvSpPr txBox="1">
            <a:spLocks/>
          </p:cNvSpPr>
          <p:nvPr/>
        </p:nvSpPr>
        <p:spPr>
          <a:xfrm>
            <a:off x="374520" y="2142163"/>
            <a:ext cx="4591914" cy="15436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Photo-Resistance </a:t>
            </a:r>
            <a:r>
              <a:rPr lang="en-US" sz="2800" u="sng" dirty="0"/>
              <a:t>increases</a:t>
            </a:r>
            <a:r>
              <a:rPr lang="en-US" sz="2800" dirty="0"/>
              <a:t> as light </a:t>
            </a:r>
            <a:r>
              <a:rPr lang="en-US" sz="2800" u="sng" dirty="0"/>
              <a:t>decreases</a:t>
            </a:r>
          </a:p>
          <a:p>
            <a:r>
              <a:rPr lang="en-US" sz="2800" dirty="0">
                <a:solidFill>
                  <a:srgbClr val="00B050"/>
                </a:solidFill>
                <a:sym typeface="Symbol" panose="05050102010706020507" pitchFamily="18" charset="2"/>
              </a:rPr>
              <a:t>More light (less resistance)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    </a:t>
            </a:r>
            <a:r>
              <a:rPr lang="en-US" sz="2400" dirty="0">
                <a:solidFill>
                  <a:srgbClr val="00B050"/>
                </a:solidFill>
              </a:rPr>
              <a:t>More current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        </a:t>
            </a:r>
            <a:r>
              <a:rPr lang="en-US" sz="2400" dirty="0">
                <a:solidFill>
                  <a:srgbClr val="00B050"/>
                </a:solidFill>
                <a:sym typeface="Symbol" panose="05050102010706020507" pitchFamily="18" charset="2"/>
              </a:rPr>
              <a:t></a:t>
            </a:r>
            <a:r>
              <a:rPr lang="en-US" sz="2400" dirty="0">
                <a:solidFill>
                  <a:srgbClr val="00B050"/>
                </a:solidFill>
              </a:rPr>
              <a:t> Brighter LED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0A03B-8BE9-EAC9-BB41-6CDB3821CFB2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58888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7772" y="688311"/>
            <a:ext cx="6893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504D"/>
                </a:solidFill>
                <a:latin typeface="Calibri"/>
              </a:rPr>
              <a:t>This is called a “Series Circuit”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Calibri"/>
              </a:rPr>
              <a:t>Order of components doesn’t matter!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70C0"/>
                </a:solidFill>
                <a:latin typeface="Calibri"/>
              </a:rPr>
              <a:t>Same</a:t>
            </a:r>
            <a:r>
              <a:rPr lang="en-US" sz="2400" dirty="0">
                <a:solidFill>
                  <a:srgbClr val="0070C0"/>
                </a:solidFill>
                <a:latin typeface="Calibri"/>
              </a:rPr>
              <a:t> current through all components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21" y="2348228"/>
            <a:ext cx="2606299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95" y="2276790"/>
            <a:ext cx="2390775" cy="35052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5192940" y="3429000"/>
            <a:ext cx="2185486" cy="99862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SAME!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3116B-7B00-4510-8CBF-CAE1DC70CDE0}"/>
              </a:ext>
            </a:extLst>
          </p:cNvPr>
          <p:cNvSpPr txBox="1"/>
          <p:nvPr/>
        </p:nvSpPr>
        <p:spPr>
          <a:xfrm>
            <a:off x="3317771" y="4625044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LDR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09CB3-3F1D-42D0-8438-630678E2F5BF}"/>
              </a:ext>
            </a:extLst>
          </p:cNvPr>
          <p:cNvSpPr txBox="1"/>
          <p:nvPr/>
        </p:nvSpPr>
        <p:spPr>
          <a:xfrm>
            <a:off x="8701429" y="3306814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LDR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D6C54-4BDC-71D7-DF3C-497380405615}"/>
              </a:ext>
            </a:extLst>
          </p:cNvPr>
          <p:cNvSpPr/>
          <p:nvPr/>
        </p:nvSpPr>
        <p:spPr>
          <a:xfrm>
            <a:off x="62915" y="51150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91855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24050" y="3572649"/>
            <a:ext cx="8570956" cy="2513827"/>
          </a:xfrm>
        </p:spPr>
        <p:txBody>
          <a:bodyPr>
            <a:normAutofit/>
          </a:bodyPr>
          <a:lstStyle/>
          <a:p>
            <a:r>
              <a:rPr lang="en-US" sz="2700" dirty="0"/>
              <a:t>That could read the pushbutton switch</a:t>
            </a:r>
          </a:p>
          <a:p>
            <a:r>
              <a:rPr lang="en-US" sz="2700" dirty="0"/>
              <a:t>That could read the light sensor or other sensors</a:t>
            </a:r>
          </a:p>
          <a:p>
            <a:r>
              <a:rPr lang="en-US" sz="2700" dirty="0"/>
              <a:t>That could automatically turn on LEDs using built-in timer</a:t>
            </a:r>
          </a:p>
          <a:p>
            <a:r>
              <a:rPr lang="en-US" sz="2700" dirty="0"/>
              <a:t>That could control motors, sounds, and displays</a:t>
            </a:r>
          </a:p>
        </p:txBody>
      </p:sp>
      <p:pic>
        <p:nvPicPr>
          <p:cNvPr id="3" name="Picture 2" descr="&lt;strong&gt;what if&lt;/strong&gt; movie types some single handsome..rich millionaire instantly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92" y="392605"/>
            <a:ext cx="2983503" cy="2732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7594" y="1650264"/>
            <a:ext cx="576632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i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We had a computer??</a:t>
            </a:r>
          </a:p>
        </p:txBody>
      </p:sp>
    </p:spTree>
    <p:extLst>
      <p:ext uri="{BB962C8B-B14F-4D97-AF65-F5344CB8AC3E}">
        <p14:creationId xmlns:p14="http://schemas.microsoft.com/office/powerpoint/2010/main" val="3775094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52800" y="4307682"/>
            <a:ext cx="5486400" cy="566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604B38"/>
                </a:solidFill>
              </a:rPr>
              <a:t>Part 2: Arduino Basics</a:t>
            </a:r>
            <a:endParaRPr lang="en-US" b="1" dirty="0"/>
          </a:p>
        </p:txBody>
      </p:sp>
      <p:pic>
        <p:nvPicPr>
          <p:cNvPr id="4" name="Picture 3" descr="File:Arduino-uno-perspective-transparent.pn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77" y="216132"/>
            <a:ext cx="4196446" cy="3691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FC857-C181-1886-32B9-6E5630C70FA0}"/>
              </a:ext>
            </a:extLst>
          </p:cNvPr>
          <p:cNvSpPr txBox="1"/>
          <p:nvPr/>
        </p:nvSpPr>
        <p:spPr>
          <a:xfrm>
            <a:off x="3312513" y="6429270"/>
            <a:ext cx="810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ELECTRICAL ENGINEERING AND COMPUTER SCIENCE, COLLEGE OF ENGINEERING AND PHYSCIAL SCIENCES</a:t>
            </a:r>
          </a:p>
        </p:txBody>
      </p:sp>
    </p:spTree>
    <p:extLst>
      <p:ext uri="{BB962C8B-B14F-4D97-AF65-F5344CB8AC3E}">
        <p14:creationId xmlns:p14="http://schemas.microsoft.com/office/powerpoint/2010/main" val="64598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604B38"/>
                </a:solidFill>
              </a:rPr>
              <a:t>Basic Electronics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D60E2-11DD-4768-E038-7064A84A5AB5}"/>
              </a:ext>
            </a:extLst>
          </p:cNvPr>
          <p:cNvSpPr txBox="1"/>
          <p:nvPr/>
        </p:nvSpPr>
        <p:spPr>
          <a:xfrm>
            <a:off x="3312513" y="6429270"/>
            <a:ext cx="810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ELECTRICAL ENGINEERING AND COMPUTER SCIENCE, COLLEGE OF ENGINEERING AND PHYSCIAL SCIENCES</a:t>
            </a:r>
          </a:p>
        </p:txBody>
      </p:sp>
    </p:spTree>
    <p:extLst>
      <p:ext uri="{BB962C8B-B14F-4D97-AF65-F5344CB8AC3E}">
        <p14:creationId xmlns:p14="http://schemas.microsoft.com/office/powerpoint/2010/main" val="313776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3766-39A6-4D3F-8281-C115E685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5784"/>
            <a:ext cx="8229600" cy="789615"/>
          </a:xfrm>
        </p:spPr>
        <p:txBody>
          <a:bodyPr/>
          <a:lstStyle/>
          <a:p>
            <a:r>
              <a:rPr lang="en-US" dirty="0"/>
              <a:t>Arduino is a “Microcontroller”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D391-4153-4516-92CC-ED51A92BF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74030"/>
            <a:ext cx="8686800" cy="54775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Microcontroller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= small computer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F0"/>
                </a:solidFill>
              </a:rPr>
              <a:t>Sometimes called a </a:t>
            </a:r>
            <a:r>
              <a:rPr lang="en-US" sz="2000" i="1" dirty="0">
                <a:solidFill>
                  <a:srgbClr val="00B0F0"/>
                </a:solidFill>
              </a:rPr>
              <a:t>microcomputer</a:t>
            </a:r>
            <a:r>
              <a:rPr lang="en-US" sz="2000" dirty="0">
                <a:solidFill>
                  <a:srgbClr val="00B0F0"/>
                </a:solidFill>
              </a:rPr>
              <a:t> or </a:t>
            </a:r>
            <a:r>
              <a:rPr lang="en-US" sz="2000" i="1" dirty="0">
                <a:solidFill>
                  <a:srgbClr val="00B0F0"/>
                </a:solidFill>
              </a:rPr>
              <a:t>microprocessor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What can we do with a microcomputer?</a:t>
            </a:r>
          </a:p>
          <a:p>
            <a:r>
              <a:rPr lang="en-US" sz="2400" dirty="0"/>
              <a:t>Connect </a:t>
            </a:r>
            <a:r>
              <a:rPr lang="en-US" sz="2400" dirty="0">
                <a:solidFill>
                  <a:srgbClr val="FF0000"/>
                </a:solidFill>
              </a:rPr>
              <a:t>input</a:t>
            </a:r>
            <a:r>
              <a:rPr lang="en-US" sz="2400" dirty="0"/>
              <a:t> devices to sense the world</a:t>
            </a:r>
          </a:p>
          <a:p>
            <a:pPr lvl="1"/>
            <a:r>
              <a:rPr lang="en-US" sz="2000" dirty="0"/>
              <a:t>Sensors: temperature, pressure, light, gyroscope, microphone, GPS</a:t>
            </a:r>
          </a:p>
          <a:p>
            <a:r>
              <a:rPr lang="en-US" sz="2400" dirty="0"/>
              <a:t>Connect </a:t>
            </a:r>
            <a:r>
              <a:rPr lang="en-US" sz="2400" dirty="0">
                <a:solidFill>
                  <a:srgbClr val="FF0000"/>
                </a:solidFill>
              </a:rPr>
              <a:t>output</a:t>
            </a:r>
            <a:r>
              <a:rPr lang="en-US" sz="2400" dirty="0"/>
              <a:t> devices to control the world</a:t>
            </a:r>
          </a:p>
          <a:p>
            <a:pPr lvl="1"/>
            <a:r>
              <a:rPr lang="en-US" sz="2000" dirty="0"/>
              <a:t>Motors, actuators</a:t>
            </a:r>
          </a:p>
          <a:p>
            <a:pPr lvl="1"/>
            <a:r>
              <a:rPr lang="en-US" sz="2000" dirty="0"/>
              <a:t>Speakers to make sounds and music</a:t>
            </a:r>
          </a:p>
          <a:p>
            <a:pPr lvl="1"/>
            <a:r>
              <a:rPr lang="en-US" sz="2000" dirty="0"/>
              <a:t>LEDs and LCDs to display information</a:t>
            </a:r>
          </a:p>
          <a:p>
            <a:r>
              <a:rPr lang="en-US" sz="2400" dirty="0"/>
              <a:t>Connect to the world</a:t>
            </a:r>
          </a:p>
          <a:p>
            <a:pPr lvl="1"/>
            <a:r>
              <a:rPr lang="en-US" sz="2000" dirty="0"/>
              <a:t>Easy to add wi-fi, blue tooth, ethernet, and long-range radio capabilities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Secret Sauce</a:t>
            </a:r>
            <a:r>
              <a:rPr lang="en-US" sz="2400" dirty="0"/>
              <a:t>: computer programs that we write!</a:t>
            </a:r>
          </a:p>
        </p:txBody>
      </p:sp>
      <p:pic>
        <p:nvPicPr>
          <p:cNvPr id="4" name="Picture 3" descr="&lt;strong&gt;arduino&lt;/strong&gt; uno r3 &lt;strong&gt;arduino&lt;/strong&gt; kode irekiko plaka elektronikoa da elektronika ..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42" y="3246121"/>
            <a:ext cx="1755610" cy="14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1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1gsvnjtkwr6dd.cloudfront.net/large/IC-ATMEGA328-PU_LRG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6251" r="6383" b="10326"/>
          <a:stretch/>
        </p:blipFill>
        <p:spPr bwMode="auto">
          <a:xfrm>
            <a:off x="8924334" y="19236"/>
            <a:ext cx="2132059" cy="158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3993" y="235908"/>
            <a:ext cx="6232894" cy="6887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Atmega328 micro-controller</a:t>
            </a:r>
            <a:br>
              <a:rPr lang="en-US" b="1" dirty="0"/>
            </a:br>
            <a:r>
              <a:rPr lang="en-US" sz="4000" i="1" dirty="0">
                <a:solidFill>
                  <a:srgbClr val="FF0000"/>
                </a:solidFill>
              </a:rPr>
              <a:t>The Brain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2" name="Picture 2" descr="https://cdn.sparkfun.com/assets/parts/2/7/4/7/09261-1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23144" r="23719" b="33435"/>
          <a:stretch/>
        </p:blipFill>
        <p:spPr bwMode="auto">
          <a:xfrm>
            <a:off x="532734" y="1757064"/>
            <a:ext cx="15906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9800000">
            <a:off x="9861532" y="1033251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“Pins”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8377" y="3104448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“Pins”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B4A179-CC78-E537-8D71-F9495FA9A996}"/>
              </a:ext>
            </a:extLst>
          </p:cNvPr>
          <p:cNvGrpSpPr/>
          <p:nvPr/>
        </p:nvGrpSpPr>
        <p:grpSpPr>
          <a:xfrm>
            <a:off x="1692352" y="1407139"/>
            <a:ext cx="8938932" cy="4538503"/>
            <a:chOff x="1676401" y="1915452"/>
            <a:chExt cx="8938932" cy="45385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722" y="2239207"/>
              <a:ext cx="5060879" cy="3687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6401" y="5558136"/>
              <a:ext cx="2132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Microprocessor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5631132" y="4867871"/>
              <a:ext cx="52189" cy="1216643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54847" y="5992290"/>
              <a:ext cx="1256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Memory</a:t>
              </a:r>
            </a:p>
          </p:txBody>
        </p:sp>
        <p:sp>
          <p:nvSpPr>
            <p:cNvPr id="10" name="Freeform 9"/>
            <p:cNvSpPr/>
            <p:nvPr/>
          </p:nvSpPr>
          <p:spPr>
            <a:xfrm flipH="1">
              <a:off x="7993395" y="3517275"/>
              <a:ext cx="312405" cy="292725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19F32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96210" y="3810001"/>
              <a:ext cx="2283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19F323"/>
                  </a:solidFill>
                </a:rPr>
                <a:t>Communications</a:t>
              </a:r>
            </a:p>
          </p:txBody>
        </p:sp>
        <p:sp>
          <p:nvSpPr>
            <p:cNvPr id="12" name="Freeform 11"/>
            <p:cNvSpPr/>
            <p:nvPr/>
          </p:nvSpPr>
          <p:spPr>
            <a:xfrm flipH="1" flipV="1">
              <a:off x="7993396" y="4271666"/>
              <a:ext cx="312405" cy="344173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19F32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048001" y="4271665"/>
              <a:ext cx="2407919" cy="1331100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790857" y="4850345"/>
              <a:ext cx="350863" cy="1234169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96209" y="2683896"/>
              <a:ext cx="2419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Clocks and Timers</a:t>
              </a:r>
            </a:p>
          </p:txBody>
        </p:sp>
        <p:sp>
          <p:nvSpPr>
            <p:cNvPr id="16" name="Freeform 15"/>
            <p:cNvSpPr/>
            <p:nvPr/>
          </p:nvSpPr>
          <p:spPr>
            <a:xfrm flipH="1" flipV="1">
              <a:off x="6781799" y="3046659"/>
              <a:ext cx="1414408" cy="994172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flipH="1" flipV="1">
              <a:off x="6781799" y="3014364"/>
              <a:ext cx="1414408" cy="1429387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flipH="1" flipV="1">
              <a:off x="6791449" y="3014365"/>
              <a:ext cx="1404758" cy="1687509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flipH="1">
              <a:off x="6781799" y="3800959"/>
              <a:ext cx="1447800" cy="180012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19F323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 flipH="1">
              <a:off x="5151118" y="3880943"/>
              <a:ext cx="372477" cy="2203572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9835" y="1915452"/>
              <a:ext cx="3548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Analog to Digital Converter</a:t>
              </a:r>
            </a:p>
          </p:txBody>
        </p:sp>
        <p:sp>
          <p:nvSpPr>
            <p:cNvPr id="22" name="Freeform 21"/>
            <p:cNvSpPr/>
            <p:nvPr/>
          </p:nvSpPr>
          <p:spPr>
            <a:xfrm flipV="1">
              <a:off x="4716796" y="2282426"/>
              <a:ext cx="160004" cy="994174"/>
            </a:xfrm>
            <a:custGeom>
              <a:avLst/>
              <a:gdLst>
                <a:gd name="connsiteX0" fmla="*/ 0 w 2137024"/>
                <a:gd name="connsiteY0" fmla="*/ 678094 h 678094"/>
                <a:gd name="connsiteX1" fmla="*/ 2137024 w 2137024"/>
                <a:gd name="connsiteY1" fmla="*/ 0 h 67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7024" h="678094">
                  <a:moveTo>
                    <a:pt x="0" y="678094"/>
                  </a:moveTo>
                  <a:lnTo>
                    <a:pt x="2137024" y="0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690206" y="3385708"/>
              <a:ext cx="337561" cy="609600"/>
            </a:xfrm>
            <a:custGeom>
              <a:avLst/>
              <a:gdLst>
                <a:gd name="connsiteX0" fmla="*/ 117230 w 353691"/>
                <a:gd name="connsiteY0" fmla="*/ 609600 h 609600"/>
                <a:gd name="connsiteX1" fmla="*/ 351692 w 353691"/>
                <a:gd name="connsiteY1" fmla="*/ 433753 h 609600"/>
                <a:gd name="connsiteX2" fmla="*/ 0 w 353691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691" h="609600">
                  <a:moveTo>
                    <a:pt x="117230" y="609600"/>
                  </a:moveTo>
                  <a:cubicBezTo>
                    <a:pt x="244230" y="572476"/>
                    <a:pt x="371230" y="535353"/>
                    <a:pt x="351692" y="433753"/>
                  </a:cubicBezTo>
                  <a:cubicBezTo>
                    <a:pt x="332154" y="332153"/>
                    <a:pt x="166077" y="166076"/>
                    <a:pt x="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 7"/>
          <p:cNvSpPr/>
          <p:nvPr/>
        </p:nvSpPr>
        <p:spPr>
          <a:xfrm>
            <a:off x="590575" y="2760888"/>
            <a:ext cx="223203" cy="606546"/>
          </a:xfrm>
          <a:custGeom>
            <a:avLst/>
            <a:gdLst>
              <a:gd name="connsiteX0" fmla="*/ 223203 w 223203"/>
              <a:gd name="connsiteY0" fmla="*/ 750277 h 750277"/>
              <a:gd name="connsiteX1" fmla="*/ 465 w 223203"/>
              <a:gd name="connsiteY1" fmla="*/ 351693 h 750277"/>
              <a:gd name="connsiteX2" fmla="*/ 176311 w 223203"/>
              <a:gd name="connsiteY2" fmla="*/ 0 h 75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203" h="750277">
                <a:moveTo>
                  <a:pt x="223203" y="750277"/>
                </a:moveTo>
                <a:cubicBezTo>
                  <a:pt x="115741" y="613508"/>
                  <a:pt x="8280" y="476739"/>
                  <a:pt x="465" y="351693"/>
                </a:cubicBezTo>
                <a:cubicBezTo>
                  <a:pt x="-7350" y="226647"/>
                  <a:pt x="84480" y="113323"/>
                  <a:pt x="17631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8688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are “Pins”??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54" y="2272492"/>
            <a:ext cx="4350571" cy="314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own Arrow 8"/>
          <p:cNvSpPr/>
          <p:nvPr/>
        </p:nvSpPr>
        <p:spPr>
          <a:xfrm>
            <a:off x="3334029" y="1925520"/>
            <a:ext cx="2498205" cy="346973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5264" y="1447800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“Pins” 0-13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6428" y="4892175"/>
            <a:ext cx="313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Microcontroller Pins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8678" y="1625201"/>
            <a:ext cx="4329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Microcontroller pins are wired to sockets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plug jumper wires into sockets to make our circuits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These sockets are called “pins” </a:t>
            </a:r>
          </a:p>
        </p:txBody>
      </p:sp>
      <p:sp>
        <p:nvSpPr>
          <p:cNvPr id="18" name="Oval 17"/>
          <p:cNvSpPr/>
          <p:nvPr/>
        </p:nvSpPr>
        <p:spPr>
          <a:xfrm>
            <a:off x="3727938" y="4110104"/>
            <a:ext cx="2173690" cy="2616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27938" y="4537688"/>
            <a:ext cx="2173690" cy="2616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955325" y="4255477"/>
            <a:ext cx="750043" cy="763684"/>
          </a:xfrm>
          <a:custGeom>
            <a:avLst/>
            <a:gdLst>
              <a:gd name="connsiteX0" fmla="*/ 973015 w 973015"/>
              <a:gd name="connsiteY0" fmla="*/ 117231 h 117231"/>
              <a:gd name="connsiteX1" fmla="*/ 0 w 973015"/>
              <a:gd name="connsiteY1" fmla="*/ 0 h 11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3015" h="117231">
                <a:moveTo>
                  <a:pt x="973015" y="11723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50569" y="4682539"/>
            <a:ext cx="705859" cy="336622"/>
          </a:xfrm>
          <a:custGeom>
            <a:avLst/>
            <a:gdLst>
              <a:gd name="connsiteX0" fmla="*/ 973015 w 973015"/>
              <a:gd name="connsiteY0" fmla="*/ 117231 h 117231"/>
              <a:gd name="connsiteX1" fmla="*/ 0 w 973015"/>
              <a:gd name="connsiteY1" fmla="*/ 0 h 11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3015" h="117231">
                <a:moveTo>
                  <a:pt x="973015" y="11723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160939" y="987097"/>
            <a:ext cx="4412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Arduino sockets called “Pins”</a:t>
            </a:r>
          </a:p>
        </p:txBody>
      </p:sp>
    </p:spTree>
    <p:extLst>
      <p:ext uri="{BB962C8B-B14F-4D97-AF65-F5344CB8AC3E}">
        <p14:creationId xmlns:p14="http://schemas.microsoft.com/office/powerpoint/2010/main" val="70492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360" y="103564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on board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2187" y="789364"/>
            <a:ext cx="56094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Atmega328 micro-controller.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16 MHz (</a:t>
            </a:r>
            <a:r>
              <a:rPr lang="en-US" sz="2400" b="1" dirty="0"/>
              <a:t>not GHz!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32 kB program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 kB RAM</a:t>
            </a:r>
            <a:r>
              <a:rPr lang="en-US" sz="2400" b="1" dirty="0"/>
              <a:t>  (NOT GB!)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Comparable to computer running  the </a:t>
            </a:r>
            <a:r>
              <a:rPr lang="en-US" sz="2400" b="1" dirty="0"/>
              <a:t>Hubble Space Telescope</a:t>
            </a:r>
          </a:p>
          <a:p>
            <a:pPr marL="342900" indent="-342900">
              <a:buAutoNum type="arabicPeriod"/>
            </a:pPr>
            <a:r>
              <a:rPr lang="en-US" sz="2400" dirty="0"/>
              <a:t>General Purpose Input/Output (GPIO) pins 0 - 13</a:t>
            </a:r>
          </a:p>
          <a:p>
            <a:pPr marL="342900" indent="-342900">
              <a:buAutoNum type="arabicPeriod"/>
            </a:pPr>
            <a:r>
              <a:rPr lang="en-US" sz="2400" dirty="0"/>
              <a:t>GPIO+ (adds “analog”) A0-A5</a:t>
            </a:r>
          </a:p>
          <a:p>
            <a:pPr marL="342900" indent="-342900">
              <a:buAutoNum type="arabicPeriod"/>
            </a:pPr>
            <a:r>
              <a:rPr lang="en-US" sz="2400" dirty="0"/>
              <a:t>Power and Ground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Reset</a:t>
            </a:r>
            <a:r>
              <a:rPr lang="en-US" sz="2400" dirty="0"/>
              <a:t>: restarts the program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5469" y="1064787"/>
            <a:ext cx="4662847" cy="4163675"/>
            <a:chOff x="152400" y="1371600"/>
            <a:chExt cx="5120125" cy="45720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828800"/>
              <a:ext cx="4777225" cy="3452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ight Arrow 4"/>
            <p:cNvSpPr/>
            <p:nvPr/>
          </p:nvSpPr>
          <p:spPr>
            <a:xfrm flipH="1">
              <a:off x="4586725" y="3886200"/>
              <a:ext cx="685800" cy="60960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Up Arrow 7"/>
            <p:cNvSpPr/>
            <p:nvPr/>
          </p:nvSpPr>
          <p:spPr>
            <a:xfrm>
              <a:off x="3962400" y="5334000"/>
              <a:ext cx="762000" cy="6096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1905000" y="1447800"/>
              <a:ext cx="2743200" cy="381000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Up Arrow 10"/>
            <p:cNvSpPr/>
            <p:nvPr/>
          </p:nvSpPr>
          <p:spPr>
            <a:xfrm>
              <a:off x="2667000" y="5334000"/>
              <a:ext cx="762000" cy="6096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33425" y="1371600"/>
              <a:ext cx="685800" cy="4572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24311" y="7182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GPIO pins 0-13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57776-B20D-9BE9-0FFF-EC5D0249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546" y="5033779"/>
            <a:ext cx="656633" cy="749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A649CC-8908-ED43-E6F5-7C68C651A082}"/>
              </a:ext>
            </a:extLst>
          </p:cNvPr>
          <p:cNvSpPr txBox="1"/>
          <p:nvPr/>
        </p:nvSpPr>
        <p:spPr>
          <a:xfrm>
            <a:off x="5753107" y="5137104"/>
            <a:ext cx="446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fruit fly has about 100,000 neurons.</a:t>
            </a:r>
          </a:p>
          <a:p>
            <a:r>
              <a:rPr lang="en-US" i="1" dirty="0"/>
              <a:t>An Arduino has about 100,000 logic gates…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1EF1F2-7AA4-CB12-71FA-74F718575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294" y="5160317"/>
            <a:ext cx="820382" cy="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33A6-0B23-0D93-059F-A45F82C1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28046"/>
            <a:ext cx="10972800" cy="1600518"/>
          </a:xfrm>
        </p:spPr>
        <p:txBody>
          <a:bodyPr/>
          <a:lstStyle/>
          <a:p>
            <a:r>
              <a:rPr lang="en-US" dirty="0"/>
              <a:t>Arduino UNO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406F-C8EA-F037-99E3-2B819EBC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1628564"/>
            <a:ext cx="8937171" cy="5063277"/>
          </a:xfrm>
        </p:spPr>
        <p:txBody>
          <a:bodyPr/>
          <a:lstStyle/>
          <a:p>
            <a:r>
              <a:rPr lang="en-US" dirty="0"/>
              <a:t>We use the UNO Revision 3 (R3), released in 2011</a:t>
            </a:r>
          </a:p>
          <a:p>
            <a:pPr lvl="1"/>
            <a:r>
              <a:rPr lang="en-US" dirty="0"/>
              <a:t>A new R4 version was released in 2023</a:t>
            </a:r>
          </a:p>
          <a:p>
            <a:r>
              <a:rPr lang="en-US" dirty="0"/>
              <a:t>R3 and R4 are mostly compatible, but</a:t>
            </a:r>
          </a:p>
          <a:p>
            <a:pPr lvl="1"/>
            <a:r>
              <a:rPr lang="en-US" dirty="0"/>
              <a:t>R4 is faster, has more memory, includes LED matrix and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Pricing: R4 is about $27, R3 clones are $5-10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3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1665-6D98-6753-92AF-961F9B81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735" y="290584"/>
            <a:ext cx="4963886" cy="1400034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Use R3 rather than 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9282-AEC0-76DD-9E50-E7AFBECF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735" y="2094139"/>
            <a:ext cx="8804408" cy="3773261"/>
          </a:xfrm>
        </p:spPr>
        <p:txBody>
          <a:bodyPr/>
          <a:lstStyle/>
          <a:p>
            <a:r>
              <a:rPr lang="en-US" sz="2800" dirty="0"/>
              <a:t>Learning to program is the same on both systems</a:t>
            </a:r>
          </a:p>
          <a:p>
            <a:pPr lvl="1"/>
            <a:r>
              <a:rPr lang="en-US" sz="2400" dirty="0"/>
              <a:t>Except for advanced applications such as </a:t>
            </a:r>
            <a:r>
              <a:rPr lang="en-US" sz="2400" dirty="0" err="1"/>
              <a:t>WiFi</a:t>
            </a:r>
            <a:endParaRPr lang="en-US" sz="2400" dirty="0"/>
          </a:p>
          <a:p>
            <a:r>
              <a:rPr lang="en-US" sz="2800" dirty="0"/>
              <a:t>R3 is robust (doesn’t damage easily). And it’s cheaper!</a:t>
            </a:r>
          </a:p>
          <a:p>
            <a:pPr lvl="1"/>
            <a:r>
              <a:rPr lang="en-US" sz="2400" dirty="0"/>
              <a:t>Many inexpensive R3 clones and educational kits are available</a:t>
            </a:r>
          </a:p>
          <a:p>
            <a:pPr lvl="1"/>
            <a:r>
              <a:rPr lang="en-US" sz="2400" dirty="0"/>
              <a:t>Currently, no cheap R4 clones are available. </a:t>
            </a:r>
          </a:p>
          <a:p>
            <a:r>
              <a:rPr lang="en-US" sz="2800" dirty="0"/>
              <a:t>For special projects you might need something more</a:t>
            </a:r>
          </a:p>
          <a:p>
            <a:pPr lvl="1"/>
            <a:r>
              <a:rPr lang="en-US" sz="2400" dirty="0"/>
              <a:t>Consider the full range of Arduino development boards, capabilities, and prices. Maybe even consider a Raspberry Pi!</a:t>
            </a:r>
          </a:p>
        </p:txBody>
      </p:sp>
      <p:pic>
        <p:nvPicPr>
          <p:cNvPr id="1026" name="Picture 2" descr="Nail Gun vs Hammer Which One Should You Get? - YouTube">
            <a:extLst>
              <a:ext uri="{FF2B5EF4-FFF2-40B4-BE49-F238E27FC236}">
                <a16:creationId xmlns:a16="http://schemas.microsoft.com/office/drawing/2014/main" id="{00587689-DF65-0409-2EFF-6866DA25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72" y="135016"/>
            <a:ext cx="3124200" cy="17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9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4446-586E-79FE-A287-298D65DCC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6255"/>
            <a:ext cx="5386917" cy="56558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A7430-F766-10A7-9715-131EB24C8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731837"/>
            <a:ext cx="5386917" cy="53943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Operating System, runs only one program at a time, not very fast, limited memory</a:t>
            </a:r>
          </a:p>
          <a:p>
            <a:r>
              <a:rPr lang="en-US" dirty="0">
                <a:solidFill>
                  <a:srgbClr val="C00000"/>
                </a:solidFill>
              </a:rPr>
              <a:t>Six analog inputs</a:t>
            </a:r>
          </a:p>
          <a:p>
            <a:r>
              <a:rPr lang="en-US" dirty="0">
                <a:solidFill>
                  <a:srgbClr val="C00000"/>
                </a:solidFill>
              </a:rPr>
              <a:t>Great at simple repetitive tasks, many sensors, many outputs, good in “embedded systems”</a:t>
            </a:r>
          </a:p>
          <a:p>
            <a:r>
              <a:rPr lang="en-US" dirty="0">
                <a:solidFill>
                  <a:srgbClr val="C00000"/>
                </a:solidFill>
              </a:rPr>
              <a:t>Requires little electrical power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Battery lasts a long time</a:t>
            </a:r>
          </a:p>
          <a:p>
            <a:r>
              <a:rPr lang="en-US" dirty="0">
                <a:solidFill>
                  <a:srgbClr val="C00000"/>
                </a:solidFill>
              </a:rPr>
              <a:t>Like R2-D2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AA566-8D84-DA45-5633-5840EBF1B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8" y="166255"/>
            <a:ext cx="5389033" cy="56558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BA4C7-22B6-56A0-1B3F-BFF33B4DD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731837"/>
            <a:ext cx="5389033" cy="53943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Linux, general purpose computer, multiple programs run simultaneously, fast, lots of memory</a:t>
            </a:r>
            <a:endParaRPr lang="en-US" sz="18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No analog inputs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Great for running sophisticated software, browsers, games, word processing. But it’s overkill for simple applications</a:t>
            </a:r>
          </a:p>
          <a:p>
            <a:pPr marL="0" indent="0">
              <a:buNone/>
            </a:pP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Requires 10x more power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Power source is usually not a battery</a:t>
            </a:r>
          </a:p>
          <a:p>
            <a:r>
              <a:rPr lang="en-US" sz="2000" dirty="0">
                <a:solidFill>
                  <a:srgbClr val="00B050"/>
                </a:solidFill>
              </a:rPr>
              <a:t>Like C-3PO</a:t>
            </a:r>
          </a:p>
          <a:p>
            <a:endParaRPr lang="en-US" dirty="0"/>
          </a:p>
        </p:txBody>
      </p:sp>
      <p:pic>
        <p:nvPicPr>
          <p:cNvPr id="7" name="Picture 6" descr="R2-D2 - Wikipedia, the free encyclopedia">
            <a:extLst>
              <a:ext uri="{FF2B5EF4-FFF2-40B4-BE49-F238E27FC236}">
                <a16:creationId xmlns:a16="http://schemas.microsoft.com/office/drawing/2014/main" id="{BABF2B3B-622F-C49D-8227-BB7622B5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99" y="4516434"/>
            <a:ext cx="710059" cy="94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49C56-7699-77CA-9CA9-3A0D0E451E67}"/>
              </a:ext>
            </a:extLst>
          </p:cNvPr>
          <p:cNvSpPr txBox="1"/>
          <p:nvPr/>
        </p:nvSpPr>
        <p:spPr>
          <a:xfrm>
            <a:off x="3303058" y="4666167"/>
            <a:ext cx="192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Scrappy</a:t>
            </a:r>
          </a:p>
          <a:p>
            <a:pPr>
              <a:defRPr/>
            </a:pPr>
            <a:r>
              <a:rPr lang="en-US" i="1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Speaks only Binary</a:t>
            </a:r>
          </a:p>
        </p:txBody>
      </p:sp>
      <p:pic>
        <p:nvPicPr>
          <p:cNvPr id="9" name="Picture 8" descr="... secondary or tertiary sources march 2015 c 3po star wars character">
            <a:extLst>
              <a:ext uri="{FF2B5EF4-FFF2-40B4-BE49-F238E27FC236}">
                <a16:creationId xmlns:a16="http://schemas.microsoft.com/office/drawing/2014/main" id="{398455BC-045A-FFEF-DF3C-B9F4AB3C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828" y="4516434"/>
            <a:ext cx="684304" cy="1313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5A68D7-B51D-423F-14CA-18F37CDCA506}"/>
              </a:ext>
            </a:extLst>
          </p:cNvPr>
          <p:cNvSpPr txBox="1"/>
          <p:nvPr/>
        </p:nvSpPr>
        <p:spPr>
          <a:xfrm>
            <a:off x="9491132" y="4666167"/>
            <a:ext cx="2700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92D050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Suave</a:t>
            </a:r>
          </a:p>
          <a:p>
            <a:pPr>
              <a:defRPr/>
            </a:pP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British Accent</a:t>
            </a:r>
          </a:p>
          <a:p>
            <a:pPr>
              <a:defRPr/>
            </a:pPr>
            <a:r>
              <a:rPr lang="en-US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Speaks 6 million languages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8741C-9F58-90E5-9E6C-D5B3756D927E}"/>
              </a:ext>
            </a:extLst>
          </p:cNvPr>
          <p:cNvSpPr txBox="1"/>
          <p:nvPr/>
        </p:nvSpPr>
        <p:spPr>
          <a:xfrm>
            <a:off x="3768668" y="5508748"/>
            <a:ext cx="506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systems have a HUGE “eco system” for support</a:t>
            </a:r>
          </a:p>
        </p:txBody>
      </p:sp>
    </p:spTree>
    <p:extLst>
      <p:ext uri="{BB962C8B-B14F-4D97-AF65-F5344CB8AC3E}">
        <p14:creationId xmlns:p14="http://schemas.microsoft.com/office/powerpoint/2010/main" val="348483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E054F9-7749-A64F-CFE3-94946EC1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505" y="4299274"/>
            <a:ext cx="1417602" cy="1446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0B8E8-07A0-C62A-1AC6-97D6A8EA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LED and Battery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E52094-C437-5D3D-0DBD-04F9A644CD02}"/>
              </a:ext>
            </a:extLst>
          </p:cNvPr>
          <p:cNvGrpSpPr/>
          <p:nvPr/>
        </p:nvGrpSpPr>
        <p:grpSpPr>
          <a:xfrm>
            <a:off x="2712214" y="1644745"/>
            <a:ext cx="1914507" cy="1255181"/>
            <a:chOff x="2150996" y="1097169"/>
            <a:chExt cx="1914507" cy="1255181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EA47C703-E08E-C6C8-8223-B5BBC3F2B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96" y="1103044"/>
              <a:ext cx="1877373" cy="1249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526739-D9A2-20B5-0AF5-38066B674EC6}"/>
                </a:ext>
              </a:extLst>
            </p:cNvPr>
            <p:cNvSpPr txBox="1"/>
            <p:nvPr/>
          </p:nvSpPr>
          <p:spPr>
            <a:xfrm>
              <a:off x="3254062" y="1097169"/>
              <a:ext cx="811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rgbClr val="FF0000"/>
                  </a:solidFill>
                  <a:latin typeface="Calibri"/>
                </a:rPr>
                <a:t>LED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728AFA-14C7-6096-1361-66ED6C3E895A}"/>
              </a:ext>
            </a:extLst>
          </p:cNvPr>
          <p:cNvGrpSpPr/>
          <p:nvPr/>
        </p:nvGrpSpPr>
        <p:grpSpPr>
          <a:xfrm>
            <a:off x="3275614" y="3365008"/>
            <a:ext cx="1714637" cy="1502918"/>
            <a:chOff x="2677262" y="2666623"/>
            <a:chExt cx="1714637" cy="1502918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3E40C83E-61AF-9176-05A8-A813B55EB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319" y="2666623"/>
              <a:ext cx="1231050" cy="123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3C1170-49DE-E9BD-5316-5839F155AA47}"/>
                </a:ext>
              </a:extLst>
            </p:cNvPr>
            <p:cNvSpPr txBox="1"/>
            <p:nvPr/>
          </p:nvSpPr>
          <p:spPr>
            <a:xfrm>
              <a:off x="2677262" y="3646321"/>
              <a:ext cx="1714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0070C0"/>
                  </a:solidFill>
                  <a:latin typeface="Calibri"/>
                </a:rPr>
                <a:t>3V Battery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F198BD-B756-CAF9-1D2D-44AE9144E3A8}"/>
              </a:ext>
            </a:extLst>
          </p:cNvPr>
          <p:cNvSpPr txBox="1"/>
          <p:nvPr/>
        </p:nvSpPr>
        <p:spPr>
          <a:xfrm>
            <a:off x="5767226" y="3365008"/>
            <a:ext cx="4361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Extract from Remote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F4E87-B690-D9D8-A0BB-A67D4C3C0CED}"/>
              </a:ext>
            </a:extLst>
          </p:cNvPr>
          <p:cNvSpPr txBox="1"/>
          <p:nvPr/>
        </p:nvSpPr>
        <p:spPr>
          <a:xfrm>
            <a:off x="5767226" y="1887249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Any color of LED is ok</a:t>
            </a:r>
          </a:p>
        </p:txBody>
      </p:sp>
    </p:spTree>
    <p:extLst>
      <p:ext uri="{BB962C8B-B14F-4D97-AF65-F5344CB8AC3E}">
        <p14:creationId xmlns:p14="http://schemas.microsoft.com/office/powerpoint/2010/main" val="282334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39844" y="3560323"/>
            <a:ext cx="2702257" cy="1835624"/>
            <a:chOff x="3302758" y="5022376"/>
            <a:chExt cx="2702257" cy="1835624"/>
          </a:xfrm>
        </p:grpSpPr>
        <p:sp>
          <p:nvSpPr>
            <p:cNvPr id="6" name="Rectangle 5"/>
            <p:cNvSpPr/>
            <p:nvPr/>
          </p:nvSpPr>
          <p:spPr>
            <a:xfrm>
              <a:off x="3302758" y="5022376"/>
              <a:ext cx="2702257" cy="1835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940504" y="5190008"/>
              <a:ext cx="1262991" cy="1316638"/>
              <a:chOff x="1384515" y="1212112"/>
              <a:chExt cx="1848947" cy="1927483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2412" y="1908545"/>
                <a:ext cx="1231050" cy="123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54" r="53523" b="56583"/>
              <a:stretch/>
            </p:blipFill>
            <p:spPr bwMode="auto">
              <a:xfrm>
                <a:off x="1384515" y="1212112"/>
                <a:ext cx="1023134" cy="86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Freeform 10"/>
              <p:cNvSpPr/>
              <p:nvPr/>
            </p:nvSpPr>
            <p:spPr>
              <a:xfrm>
                <a:off x="2115878" y="1807533"/>
                <a:ext cx="531628" cy="552893"/>
              </a:xfrm>
              <a:custGeom>
                <a:avLst/>
                <a:gdLst>
                  <a:gd name="connsiteX0" fmla="*/ 0 w 531628"/>
                  <a:gd name="connsiteY0" fmla="*/ 0 h 552893"/>
                  <a:gd name="connsiteX1" fmla="*/ 531628 w 531628"/>
                  <a:gd name="connsiteY1" fmla="*/ 552893 h 55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1628" h="552893">
                    <a:moveTo>
                      <a:pt x="0" y="0"/>
                    </a:moveTo>
                    <a:lnTo>
                      <a:pt x="531628" y="552893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1977656" y="1881963"/>
                <a:ext cx="287079" cy="340242"/>
              </a:xfrm>
              <a:custGeom>
                <a:avLst/>
                <a:gdLst>
                  <a:gd name="connsiteX0" fmla="*/ 0 w 287079"/>
                  <a:gd name="connsiteY0" fmla="*/ 0 h 340242"/>
                  <a:gd name="connsiteX1" fmla="*/ 287079 w 287079"/>
                  <a:gd name="connsiteY1" fmla="*/ 340242 h 34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7079" h="340242">
                    <a:moveTo>
                      <a:pt x="0" y="0"/>
                    </a:moveTo>
                    <a:lnTo>
                      <a:pt x="287079" y="340242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299" y="1032087"/>
            <a:ext cx="1231050" cy="12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5" y="-97389"/>
            <a:ext cx="8229600" cy="1559442"/>
          </a:xfrm>
        </p:spPr>
        <p:txBody>
          <a:bodyPr>
            <a:noAutofit/>
          </a:bodyPr>
          <a:lstStyle/>
          <a:p>
            <a:r>
              <a:rPr lang="en-US" sz="3600" dirty="0"/>
              <a:t>Making LEDs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466" y="1179348"/>
            <a:ext cx="8839172" cy="23431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Our First Circuit</a:t>
            </a:r>
          </a:p>
          <a:p>
            <a:r>
              <a:rPr lang="en-US" b="1" dirty="0"/>
              <a:t>Find </a:t>
            </a:r>
            <a:r>
              <a:rPr lang="en-US" dirty="0"/>
              <a:t>the button battery</a:t>
            </a:r>
          </a:p>
          <a:p>
            <a:r>
              <a:rPr lang="en-US" b="1" dirty="0"/>
              <a:t>Find</a:t>
            </a:r>
            <a:r>
              <a:rPr lang="en-US" dirty="0"/>
              <a:t> an LED</a:t>
            </a:r>
          </a:p>
          <a:p>
            <a:r>
              <a:rPr lang="en-US" b="1" dirty="0"/>
              <a:t>Touch</a:t>
            </a:r>
            <a:r>
              <a:rPr lang="en-US" dirty="0"/>
              <a:t> battery to the LED legs – does LED light up?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Can we find a rule </a:t>
            </a:r>
            <a:r>
              <a:rPr lang="en-US" dirty="0"/>
              <a:t>to make the LED light?</a:t>
            </a:r>
          </a:p>
        </p:txBody>
      </p:sp>
      <p:sp>
        <p:nvSpPr>
          <p:cNvPr id="4" name="AutoShape 2" descr="Image result for LED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AutoShape 4" descr="Image result for LED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62" y="1309145"/>
            <a:ext cx="1877373" cy="124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08228" y="1303271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0000"/>
                </a:solidFill>
                <a:latin typeface="Calibri"/>
              </a:rPr>
              <a:t>LED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2243" y="2011785"/>
            <a:ext cx="1714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Calibri"/>
              </a:rPr>
              <a:t>3V Battery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C0AB0-F33F-48B9-ABB2-F4C1D324284E}"/>
              </a:ext>
            </a:extLst>
          </p:cNvPr>
          <p:cNvSpPr txBox="1"/>
          <p:nvPr/>
        </p:nvSpPr>
        <p:spPr>
          <a:xfrm>
            <a:off x="6209384" y="4096855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i="1" dirty="0">
                <a:solidFill>
                  <a:srgbClr val="0070C0"/>
                </a:solidFill>
                <a:latin typeface="Calibri"/>
              </a:rPr>
              <a:t>Place long leg on (+) side</a:t>
            </a:r>
          </a:p>
          <a:p>
            <a:pPr>
              <a:defRPr/>
            </a:pPr>
            <a:r>
              <a:rPr lang="en-US" sz="2400" i="1" dirty="0">
                <a:solidFill>
                  <a:srgbClr val="0070C0"/>
                </a:solidFill>
                <a:latin typeface="Calibri"/>
              </a:rPr>
              <a:t>Short leg on </a:t>
            </a:r>
            <a:r>
              <a:rPr lang="en-US" sz="2400" i="1">
                <a:solidFill>
                  <a:srgbClr val="0070C0"/>
                </a:solidFill>
                <a:latin typeface="Calibri"/>
              </a:rPr>
              <a:t>the (-) side</a:t>
            </a:r>
            <a:endParaRPr lang="en-US" sz="2400" i="1" dirty="0">
              <a:solidFill>
                <a:srgbClr val="0070C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915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696686"/>
          </a:xfrm>
        </p:spPr>
        <p:txBody>
          <a:bodyPr>
            <a:noAutofit/>
          </a:bodyPr>
          <a:lstStyle/>
          <a:p>
            <a:r>
              <a:rPr lang="en-US" b="1" dirty="0"/>
              <a:t>How to Connect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750" y="1035205"/>
            <a:ext cx="4708150" cy="1668807"/>
          </a:xfrm>
        </p:spPr>
        <p:txBody>
          <a:bodyPr>
            <a:noAutofit/>
          </a:bodyPr>
          <a:lstStyle/>
          <a:p>
            <a:r>
              <a:rPr lang="en-US" sz="4000" b="1" dirty="0"/>
              <a:t>LONG leg to PLUS</a:t>
            </a:r>
          </a:p>
          <a:p>
            <a:r>
              <a:rPr lang="en-US" sz="4000" b="1" dirty="0"/>
              <a:t>SHORT leg to NEG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13" y="962722"/>
            <a:ext cx="3465310" cy="22481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FE4189-550B-2B24-5DA8-A16FBB93736A}"/>
              </a:ext>
            </a:extLst>
          </p:cNvPr>
          <p:cNvGrpSpPr/>
          <p:nvPr/>
        </p:nvGrpSpPr>
        <p:grpSpPr>
          <a:xfrm>
            <a:off x="1981200" y="2945467"/>
            <a:ext cx="6842433" cy="2994129"/>
            <a:chOff x="1981200" y="3619006"/>
            <a:chExt cx="6842433" cy="299412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t="21420" r="13209"/>
            <a:stretch/>
          </p:blipFill>
          <p:spPr>
            <a:xfrm>
              <a:off x="1981200" y="3619006"/>
              <a:ext cx="4549392" cy="273663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013560" y="3999882"/>
              <a:ext cx="16482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Long Leg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72833" y="5011381"/>
              <a:ext cx="17508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Short Leg</a:t>
              </a:r>
            </a:p>
          </p:txBody>
        </p:sp>
        <p:sp>
          <p:nvSpPr>
            <p:cNvPr id="22" name="Down Arrow 21"/>
            <p:cNvSpPr/>
            <p:nvPr/>
          </p:nvSpPr>
          <p:spPr>
            <a:xfrm rot="5400000">
              <a:off x="6573331" y="4002302"/>
              <a:ext cx="237983" cy="642476"/>
            </a:xfrm>
            <a:prstGeom prst="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/>
            <p:cNvSpPr/>
            <p:nvPr/>
          </p:nvSpPr>
          <p:spPr>
            <a:xfrm rot="5400000">
              <a:off x="6608635" y="5007930"/>
              <a:ext cx="237983" cy="642476"/>
            </a:xfrm>
            <a:prstGeom prst="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890094-328F-4B71-B1B9-29794C58984F}"/>
                </a:ext>
              </a:extLst>
            </p:cNvPr>
            <p:cNvSpPr txBox="1"/>
            <p:nvPr/>
          </p:nvSpPr>
          <p:spPr>
            <a:xfrm>
              <a:off x="3650659" y="6151470"/>
              <a:ext cx="21007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Circuit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292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533400"/>
          </a:xfrm>
        </p:spPr>
        <p:txBody>
          <a:bodyPr>
            <a:noAutofit/>
          </a:bodyPr>
          <a:lstStyle/>
          <a:p>
            <a:r>
              <a:rPr lang="en-US" sz="4000" b="1" dirty="0"/>
              <a:t>Current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750" y="752411"/>
            <a:ext cx="8966251" cy="2774129"/>
          </a:xfrm>
        </p:spPr>
        <p:txBody>
          <a:bodyPr>
            <a:noAutofit/>
          </a:bodyPr>
          <a:lstStyle/>
          <a:p>
            <a:r>
              <a:rPr lang="en-US" dirty="0"/>
              <a:t>Electricity flow is called “</a:t>
            </a:r>
            <a:r>
              <a:rPr lang="en-US" b="1" u="sng" dirty="0"/>
              <a:t>current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It flows from plus+ to minus-</a:t>
            </a:r>
          </a:p>
          <a:p>
            <a:r>
              <a:rPr lang="en-US" dirty="0"/>
              <a:t>A “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Diode</a:t>
            </a:r>
            <a:r>
              <a:rPr lang="en-US" dirty="0"/>
              <a:t>” only lets current flow one way</a:t>
            </a:r>
          </a:p>
          <a:p>
            <a:r>
              <a:rPr lang="en-US" b="1" dirty="0"/>
              <a:t>LED</a:t>
            </a:r>
            <a:r>
              <a:rPr lang="en-US" dirty="0"/>
              <a:t> is “</a:t>
            </a:r>
            <a:r>
              <a:rPr lang="en-US" u="sng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ight </a:t>
            </a:r>
            <a:r>
              <a:rPr lang="en-US" u="sng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mitting</a:t>
            </a:r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Diode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Lights up only when current is flowing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CE3E7-4119-A6D1-1930-985F4D3FAA25}"/>
              </a:ext>
            </a:extLst>
          </p:cNvPr>
          <p:cNvGrpSpPr/>
          <p:nvPr/>
        </p:nvGrpSpPr>
        <p:grpSpPr>
          <a:xfrm>
            <a:off x="1313550" y="2942315"/>
            <a:ext cx="8897250" cy="2934642"/>
            <a:chOff x="1633978" y="3699937"/>
            <a:chExt cx="8897250" cy="2934642"/>
          </a:xfrm>
        </p:grpSpPr>
        <p:grpSp>
          <p:nvGrpSpPr>
            <p:cNvPr id="17" name="Group 16"/>
            <p:cNvGrpSpPr/>
            <p:nvPr/>
          </p:nvGrpSpPr>
          <p:grpSpPr>
            <a:xfrm>
              <a:off x="2115839" y="4310695"/>
              <a:ext cx="3314700" cy="1828800"/>
              <a:chOff x="228600" y="4419600"/>
              <a:chExt cx="3314700" cy="18288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4419600"/>
                <a:ext cx="3314700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28600" y="48768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54156" y="5481935"/>
                <a:ext cx="27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371600" y="5010381"/>
                <a:ext cx="899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Current</a:t>
                </a:r>
              </a:p>
              <a:p>
                <a:pPr algn="ctr"/>
                <a:r>
                  <a:rPr lang="en-US" dirty="0">
                    <a:latin typeface="Bookman Old Style" panose="02050604050505020204" pitchFamily="18" charset="0"/>
                    <a:cs typeface="Arabic Typesetting" panose="03020402040406030203" pitchFamily="66" charset="-78"/>
                  </a:rPr>
                  <a:t>I</a:t>
                </a:r>
                <a:r>
                  <a:rPr lang="en-US" dirty="0"/>
                  <a:t>&gt;0</a:t>
                </a:r>
              </a:p>
            </p:txBody>
          </p:sp>
          <p:sp>
            <p:nvSpPr>
              <p:cNvPr id="10" name="Arc 9"/>
              <p:cNvSpPr/>
              <p:nvPr/>
            </p:nvSpPr>
            <p:spPr>
              <a:xfrm>
                <a:off x="1295400" y="4908331"/>
                <a:ext cx="914400" cy="882869"/>
              </a:xfrm>
              <a:prstGeom prst="arc">
                <a:avLst>
                  <a:gd name="adj1" fmla="val 3907526"/>
                  <a:gd name="adj2" fmla="val 17976271"/>
                </a:avLst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415674" y="4691695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LED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33978" y="4550963"/>
              <a:ext cx="867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Battery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35715" y="4188522"/>
              <a:ext cx="635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1219" y="6058245"/>
              <a:ext cx="1936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Emits LIGHT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404" y="4224971"/>
              <a:ext cx="3600450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502404" y="47678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02404" y="5148896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-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14969" y="4901477"/>
              <a:ext cx="1210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Bookman Old Style" panose="02050604050505020204" pitchFamily="18" charset="0"/>
                  <a:cs typeface="Arabic Typesetting" panose="03020402040406030203" pitchFamily="66" charset="-78"/>
                </a:rPr>
                <a:t>I</a:t>
              </a:r>
              <a:r>
                <a:rPr lang="en-US" b="1" dirty="0">
                  <a:solidFill>
                    <a:srgbClr val="FF0000"/>
                  </a:solidFill>
                </a:rPr>
                <a:t>=0</a:t>
              </a:r>
            </a:p>
          </p:txBody>
        </p:sp>
        <p:sp>
          <p:nvSpPr>
            <p:cNvPr id="21" name="Arc 20"/>
            <p:cNvSpPr/>
            <p:nvPr/>
          </p:nvSpPr>
          <p:spPr>
            <a:xfrm>
              <a:off x="7619620" y="4799427"/>
              <a:ext cx="914400" cy="882869"/>
            </a:xfrm>
            <a:prstGeom prst="arc">
              <a:avLst>
                <a:gd name="adj1" fmla="val 3907526"/>
                <a:gd name="adj2" fmla="val 17976271"/>
              </a:avLst>
            </a:prstGeom>
            <a:ln w="38100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10356" y="4173666"/>
              <a:ext cx="635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96001" y="4550963"/>
              <a:ext cx="867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Battery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59633" y="6111359"/>
              <a:ext cx="1876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Emits DARK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46612" y="4691695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LED</a:t>
              </a:r>
            </a:p>
          </p:txBody>
        </p:sp>
        <p:pic>
          <p:nvPicPr>
            <p:cNvPr id="12" name="Picture 11" descr="Thom and Dar's Sabbatical Journal: February 20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89162" y="4874698"/>
              <a:ext cx="503063" cy="674263"/>
            </a:xfrm>
            <a:prstGeom prst="rect">
              <a:avLst/>
            </a:prstGeom>
          </p:spPr>
        </p:pic>
        <p:pic>
          <p:nvPicPr>
            <p:cNvPr id="31" name="Picture 30" descr="Thom and Dar's Sabbatical Journal: February 20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25381" y="4850634"/>
              <a:ext cx="503063" cy="67426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522490" y="3699937"/>
              <a:ext cx="10087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Blocked!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01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0215"/>
            <a:ext cx="10972800" cy="1143000"/>
          </a:xfrm>
        </p:spPr>
        <p:txBody>
          <a:bodyPr/>
          <a:lstStyle/>
          <a:p>
            <a:r>
              <a:rPr lang="en-US" dirty="0"/>
              <a:t>Interesting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6232" y="1089922"/>
            <a:ext cx="8394569" cy="4678156"/>
          </a:xfrm>
        </p:spPr>
        <p:txBody>
          <a:bodyPr/>
          <a:lstStyle/>
          <a:p>
            <a:r>
              <a:rPr lang="en-US" dirty="0"/>
              <a:t>Electrical engineers refer to current as “</a:t>
            </a:r>
            <a:r>
              <a:rPr lang="en-US" dirty="0">
                <a:latin typeface="Bell MT" panose="02020503060305020303" pitchFamily="18" charset="0"/>
              </a:rPr>
              <a:t>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Current “</a:t>
            </a:r>
            <a:r>
              <a:rPr lang="en-US" b="1" u="sng" dirty="0"/>
              <a:t>I</a:t>
            </a:r>
            <a:r>
              <a:rPr lang="en-US" dirty="0"/>
              <a:t>ntensity”</a:t>
            </a:r>
          </a:p>
          <a:p>
            <a:r>
              <a:rPr lang="en-US" dirty="0"/>
              <a:t>A battery is called a “</a:t>
            </a:r>
            <a:r>
              <a:rPr lang="en-US" b="1" dirty="0"/>
              <a:t>voltage source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Produces constant voltage, but current can vary</a:t>
            </a:r>
          </a:p>
          <a:p>
            <a:r>
              <a:rPr lang="en-US" dirty="0"/>
              <a:t>Batteries have </a:t>
            </a:r>
            <a:r>
              <a:rPr lang="en-US" dirty="0">
                <a:solidFill>
                  <a:srgbClr val="FF0000"/>
                </a:solidFill>
              </a:rPr>
              <a:t>plus(+)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minus(-) </a:t>
            </a:r>
            <a:r>
              <a:rPr lang="en-US" dirty="0"/>
              <a:t>sides</a:t>
            </a:r>
          </a:p>
          <a:p>
            <a:pPr lvl="1"/>
            <a:r>
              <a:rPr lang="en-US" dirty="0"/>
              <a:t>Alternative notation: </a:t>
            </a:r>
            <a:r>
              <a:rPr lang="en-US" dirty="0">
                <a:solidFill>
                  <a:srgbClr val="FF0000"/>
                </a:solidFill>
              </a:rPr>
              <a:t>plus(+)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Ground</a:t>
            </a:r>
            <a:r>
              <a:rPr lang="en-US" dirty="0"/>
              <a:t> (GND)</a:t>
            </a:r>
          </a:p>
          <a:p>
            <a:pPr lvl="2"/>
            <a:r>
              <a:rPr lang="en-US" dirty="0"/>
              <a:t>Think of Ground as being at </a:t>
            </a:r>
            <a:r>
              <a:rPr lang="en-US" b="1" dirty="0"/>
              <a:t>zero</a:t>
            </a:r>
            <a:r>
              <a:rPr lang="en-US" dirty="0"/>
              <a:t> volts</a:t>
            </a:r>
          </a:p>
          <a:p>
            <a:pPr lvl="1"/>
            <a:r>
              <a:rPr lang="en-US" dirty="0"/>
              <a:t>E.g., the 5-volt Arduino power supply is labeled:   "</a:t>
            </a:r>
            <a:r>
              <a:rPr lang="en-US" b="1" dirty="0"/>
              <a:t>+5V</a:t>
            </a:r>
            <a:r>
              <a:rPr lang="en-US" dirty="0"/>
              <a:t>” and “</a:t>
            </a:r>
            <a:r>
              <a:rPr lang="en-US" b="1" dirty="0"/>
              <a:t>GND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58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69549" y="510389"/>
            <a:ext cx="8406035" cy="7058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Electricity: the Water Hose Analogy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64" y="3113438"/>
            <a:ext cx="3100745" cy="2067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5643" y="2422331"/>
            <a:ext cx="1635446" cy="1348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8174" y="2364058"/>
            <a:ext cx="1658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rgbClr val="FF0000"/>
                </a:solidFill>
              </a:rPr>
              <a:t>Resistance</a:t>
            </a:r>
          </a:p>
          <a:p>
            <a:pPr algn="ctr"/>
            <a:r>
              <a:rPr lang="en-US" sz="2100" dirty="0">
                <a:solidFill>
                  <a:srgbClr val="FF0000"/>
                </a:solidFill>
              </a:rPr>
              <a:t>“Ohms”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82B5C69-8CE3-41D7-8A41-99ACD66EC98D}"/>
              </a:ext>
            </a:extLst>
          </p:cNvPr>
          <p:cNvSpPr/>
          <p:nvPr/>
        </p:nvSpPr>
        <p:spPr>
          <a:xfrm>
            <a:off x="1590676" y="2777281"/>
            <a:ext cx="1834347" cy="1141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</a:t>
            </a:r>
          </a:p>
          <a:p>
            <a:pPr algn="ctr"/>
            <a:r>
              <a:rPr lang="en-US" dirty="0"/>
              <a:t>“Volts”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444179-A6A1-4921-8060-6BF8F8368572}"/>
              </a:ext>
            </a:extLst>
          </p:cNvPr>
          <p:cNvGrpSpPr/>
          <p:nvPr/>
        </p:nvGrpSpPr>
        <p:grpSpPr>
          <a:xfrm>
            <a:off x="4636616" y="3646571"/>
            <a:ext cx="600972" cy="639462"/>
            <a:chOff x="3756454" y="3052119"/>
            <a:chExt cx="801296" cy="85261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19A4FC7-F18E-413C-B8DB-26B9EAC48586}"/>
                </a:ext>
              </a:extLst>
            </p:cNvPr>
            <p:cNvSpPr/>
            <p:nvPr/>
          </p:nvSpPr>
          <p:spPr>
            <a:xfrm>
              <a:off x="3756454" y="3138616"/>
              <a:ext cx="86497" cy="580768"/>
            </a:xfrm>
            <a:custGeom>
              <a:avLst/>
              <a:gdLst>
                <a:gd name="connsiteX0" fmla="*/ 0 w 86497"/>
                <a:gd name="connsiteY0" fmla="*/ 0 h 580768"/>
                <a:gd name="connsiteX1" fmla="*/ 86497 w 86497"/>
                <a:gd name="connsiteY1" fmla="*/ 580768 h 5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97" h="580768">
                  <a:moveTo>
                    <a:pt x="0" y="0"/>
                  </a:moveTo>
                  <a:lnTo>
                    <a:pt x="86497" y="58076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AD9972-59EB-4370-9F0F-55DA4669EE41}"/>
                </a:ext>
              </a:extLst>
            </p:cNvPr>
            <p:cNvSpPr/>
            <p:nvPr/>
          </p:nvSpPr>
          <p:spPr>
            <a:xfrm>
              <a:off x="3855308" y="3101546"/>
              <a:ext cx="308919" cy="803189"/>
            </a:xfrm>
            <a:custGeom>
              <a:avLst/>
              <a:gdLst>
                <a:gd name="connsiteX0" fmla="*/ 0 w 308919"/>
                <a:gd name="connsiteY0" fmla="*/ 0 h 803189"/>
                <a:gd name="connsiteX1" fmla="*/ 308919 w 308919"/>
                <a:gd name="connsiteY1" fmla="*/ 803189 h 80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919" h="803189">
                  <a:moveTo>
                    <a:pt x="0" y="0"/>
                  </a:moveTo>
                  <a:lnTo>
                    <a:pt x="308919" y="803189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19BB7B-03C8-45F7-AB00-D7C1332EC1A5}"/>
                </a:ext>
              </a:extLst>
            </p:cNvPr>
            <p:cNvSpPr/>
            <p:nvPr/>
          </p:nvSpPr>
          <p:spPr>
            <a:xfrm>
              <a:off x="3941804" y="3052119"/>
              <a:ext cx="358346" cy="605481"/>
            </a:xfrm>
            <a:custGeom>
              <a:avLst/>
              <a:gdLst>
                <a:gd name="connsiteX0" fmla="*/ 0 w 358346"/>
                <a:gd name="connsiteY0" fmla="*/ 0 h 605481"/>
                <a:gd name="connsiteX1" fmla="*/ 358346 w 358346"/>
                <a:gd name="connsiteY1" fmla="*/ 605481 h 6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8346" h="605481">
                  <a:moveTo>
                    <a:pt x="0" y="0"/>
                  </a:moveTo>
                  <a:lnTo>
                    <a:pt x="358346" y="6054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D20FC1-83FE-4DB7-8AE4-22A0B2BA8E66}"/>
                </a:ext>
              </a:extLst>
            </p:cNvPr>
            <p:cNvSpPr/>
            <p:nvPr/>
          </p:nvSpPr>
          <p:spPr>
            <a:xfrm>
              <a:off x="4040659" y="3064476"/>
              <a:ext cx="517091" cy="361275"/>
            </a:xfrm>
            <a:custGeom>
              <a:avLst/>
              <a:gdLst>
                <a:gd name="connsiteX0" fmla="*/ 0 w 494271"/>
                <a:gd name="connsiteY0" fmla="*/ 0 h 185351"/>
                <a:gd name="connsiteX1" fmla="*/ 494271 w 494271"/>
                <a:gd name="connsiteY1" fmla="*/ 185351 h 18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4271" h="185351">
                  <a:moveTo>
                    <a:pt x="0" y="0"/>
                  </a:moveTo>
                  <a:lnTo>
                    <a:pt x="494271" y="18535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DDEF81B-2FF7-4998-A4B8-39501FA1451B}"/>
              </a:ext>
            </a:extLst>
          </p:cNvPr>
          <p:cNvSpPr/>
          <p:nvPr/>
        </p:nvSpPr>
        <p:spPr>
          <a:xfrm rot="3785987">
            <a:off x="4652070" y="4276844"/>
            <a:ext cx="1595390" cy="1576475"/>
          </a:xfrm>
          <a:prstGeom prst="rightArrow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Current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</a:rPr>
              <a:t>“Amps”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69715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17911</TotalTime>
  <Words>1875</Words>
  <Application>Microsoft Office PowerPoint</Application>
  <PresentationFormat>Widescreen</PresentationFormat>
  <Paragraphs>374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Algerian</vt:lpstr>
      <vt:lpstr>Arial</vt:lpstr>
      <vt:lpstr>Bell MT</vt:lpstr>
      <vt:lpstr>Bookman Old Style</vt:lpstr>
      <vt:lpstr>Calibri</vt:lpstr>
      <vt:lpstr>Cambria Math</vt:lpstr>
      <vt:lpstr>Courier New</vt:lpstr>
      <vt:lpstr>Symbol</vt:lpstr>
      <vt:lpstr>Wingdings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Welcome to Engineering Summer Program for Teachers 2025</vt:lpstr>
      <vt:lpstr>Getting Started </vt:lpstr>
      <vt:lpstr>Basic Electronics</vt:lpstr>
      <vt:lpstr>Find LED and Battery</vt:lpstr>
      <vt:lpstr>Making LEDs work</vt:lpstr>
      <vt:lpstr>How to Connect LED</vt:lpstr>
      <vt:lpstr>Current Flow</vt:lpstr>
      <vt:lpstr>Interesting Details</vt:lpstr>
      <vt:lpstr>Electricity: the Water Hose Analogy</vt:lpstr>
      <vt:lpstr>PowerPoint Presentation</vt:lpstr>
      <vt:lpstr>Set Up Your Resistor bags</vt:lpstr>
      <vt:lpstr>Find Your Jumpers</vt:lpstr>
      <vt:lpstr>Making Connections</vt:lpstr>
      <vt:lpstr>How They Work</vt:lpstr>
      <vt:lpstr>PowerPoint Presentation</vt:lpstr>
      <vt:lpstr>PowerPoint Presentation</vt:lpstr>
      <vt:lpstr>PowerPoint Presentation</vt:lpstr>
      <vt:lpstr>Build your first breadboard circuit</vt:lpstr>
      <vt:lpstr>Build your first breadboard circuit</vt:lpstr>
      <vt:lpstr>Connect Arduino to computer using USB Cable</vt:lpstr>
      <vt:lpstr>What Happened?</vt:lpstr>
      <vt:lpstr>Takeaway Lesson</vt:lpstr>
      <vt:lpstr>Add pushbutton switch (and please put the resistor back in)</vt:lpstr>
      <vt:lpstr>Pushbutton Switch</vt:lpstr>
      <vt:lpstr>PowerPoint Presentation</vt:lpstr>
      <vt:lpstr>PowerPoint Presentation</vt:lpstr>
      <vt:lpstr>PowerPoint Presentation</vt:lpstr>
      <vt:lpstr>PowerPoint Presentation</vt:lpstr>
      <vt:lpstr>Part 2: Arduino Basics</vt:lpstr>
      <vt:lpstr>Arduino is a “Microcontroller”</vt:lpstr>
      <vt:lpstr>Atmega328 micro-controller The Brain</vt:lpstr>
      <vt:lpstr>What are “Pins”??</vt:lpstr>
      <vt:lpstr>What’s on board</vt:lpstr>
      <vt:lpstr>Arduino UNO versions</vt:lpstr>
      <vt:lpstr>Why We Use R3 rather than R4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Institutional Marketing</dc:creator>
  <cp:lastModifiedBy>Sully Fagan</cp:lastModifiedBy>
  <cp:revision>606</cp:revision>
  <cp:lastPrinted>2015-06-22T21:50:28Z</cp:lastPrinted>
  <dcterms:created xsi:type="dcterms:W3CDTF">2014-09-17T21:08:03Z</dcterms:created>
  <dcterms:modified xsi:type="dcterms:W3CDTF">2025-07-18T20:34:05Z</dcterms:modified>
</cp:coreProperties>
</file>